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3"/>
  </p:notes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302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4" r:id="rId36"/>
    <p:sldId id="295" r:id="rId37"/>
    <p:sldId id="296" r:id="rId38"/>
    <p:sldId id="297" r:id="rId39"/>
    <p:sldId id="303" r:id="rId40"/>
    <p:sldId id="306" r:id="rId41"/>
    <p:sldId id="305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01" r:id="rId52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0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2262E-80F9-49CD-8023-547D8FD1F7C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A4067-45F8-40F5-938B-CC77987CDB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5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4067-45F8-40F5-938B-CC77987CDBC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1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CB3AD-7CA2-4F2D-9031-803EAFE91AD5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A7EA3-022A-4F58-BB7E-5675D5BF107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12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CA57C-914B-423D-9DCA-3E4A2C4083BA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9CB8-F53E-4025-8E6C-D0FE20D58C6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62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281BB-5A8D-4934-B121-1C570E8B8D09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3F176-8AA0-4ED9-A4CC-3AA1FC6858D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78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2"/>
            <a:ext cx="7772400" cy="92333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347E1A95-BD48-4104-A6BA-730A48A96A78}" type="datetimeFigureOut">
              <a:rPr lang="en-US"/>
              <a:pPr>
                <a:defRPr/>
              </a:pPr>
              <a:t>7/4/2019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5E5F25AC-8CBC-44A4-A93D-C9C6673238F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561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7728" y="1929797"/>
            <a:ext cx="2668547" cy="646331"/>
          </a:xfrm>
        </p:spPr>
        <p:txBody>
          <a:bodyPr/>
          <a:lstStyle>
            <a:lvl1pPr>
              <a:defRPr sz="4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8F8265EA-7B3D-4624-BF40-6861E28D4586}" type="datetimeFigureOut">
              <a:rPr lang="en-US"/>
              <a:pPr>
                <a:defRPr/>
              </a:pPr>
              <a:t>7/4/2019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3B51BB5A-E74F-4541-AD7A-5482998E974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0877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7728" y="1929797"/>
            <a:ext cx="2668547" cy="646331"/>
          </a:xfrm>
        </p:spPr>
        <p:txBody>
          <a:bodyPr/>
          <a:lstStyle>
            <a:lvl1pPr>
              <a:defRPr sz="4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1"/>
            <a:ext cx="397764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1"/>
            <a:ext cx="397764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DB8B4731-D06A-404C-B8BF-5AEAFECF50F9}" type="datetimeFigureOut">
              <a:rPr lang="en-US"/>
              <a:pPr>
                <a:defRPr/>
              </a:pPr>
              <a:t>7/4/2019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95742978-E930-4E43-9B06-42D1DFBDA61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794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7728" y="1929797"/>
            <a:ext cx="2668547" cy="646331"/>
          </a:xfrm>
        </p:spPr>
        <p:txBody>
          <a:bodyPr/>
          <a:lstStyle>
            <a:lvl1pPr>
              <a:defRPr sz="4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725FC1EE-38F7-4DA6-AA43-02A00677987B}" type="datetimeFigureOut">
              <a:rPr lang="en-US"/>
              <a:pPr>
                <a:defRPr/>
              </a:pPr>
              <a:t>7/4/2019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D98A81D8-1D9F-4DAE-B92B-FDFD617586F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9199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455BEFDB-2B10-4CB3-9EF8-66F6974D1BBE}" type="datetimeFigureOut">
              <a:rPr lang="en-US"/>
              <a:pPr>
                <a:defRPr/>
              </a:pPr>
              <a:t>7/4/2019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914400">
              <a:defRPr sz="1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495A07C9-E709-419A-A4C7-C9F337803F9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17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sz="1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95F17C-0C85-418C-A0F6-3D1CBCEBB4F0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sz="1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E685091-A8A6-4E54-AAD2-1017F120039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02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B6D4-6CD9-4883-A36B-1B37A861DF34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FBC00-492F-4AA0-B9A7-FA6BC94A8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7B417-6F0E-4D47-8622-5EB3FA940A65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A9582-7DC8-4D1F-86A3-B83053166B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9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4D0A2-1F2F-4C9B-86C0-DE344B4E5C65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8775E-9B58-426A-84EA-3FB4DE87A50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74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30433-C530-4CBA-A2C9-38FE5B9D85E4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5295F-BB9F-41FB-8103-A39F3D66906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6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199B4-4D2D-4EF2-9204-34284C15A5F7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61900-0385-4545-A558-F596CBBB43A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3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F310A-54C4-40CC-95E3-C29872A1A6F4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D5BA1-8924-42FA-8F6E-0DB0D89B1D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29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3ECD0-41D8-47B1-888B-0300CFF90D26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38104-A0AF-4988-A402-088D51C0B31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9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C889C-FEDD-4FE5-AAE8-A6B1046654A3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3F4B6-1C46-4481-88B8-BBDD05467E2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4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279AE-B1D2-4F3C-A30D-E70E13983F39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54586-DFF5-4772-AF1C-088B8D911D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1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E4E14D-0B0D-469B-9D66-0A47AB18796E}" type="datetimeFigureOut">
              <a:rPr lang="ko-KR" altLang="en-US"/>
              <a:pPr>
                <a:defRPr/>
              </a:pPr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BD53BFB-3D9C-4AAA-A85F-195AF8C78C0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bk object 16"/>
          <p:cNvSpPr>
            <a:spLocks/>
          </p:cNvSpPr>
          <p:nvPr/>
        </p:nvSpPr>
        <p:spPr bwMode="auto">
          <a:xfrm>
            <a:off x="0" y="893763"/>
            <a:ext cx="9144000" cy="5964237"/>
          </a:xfrm>
          <a:custGeom>
            <a:avLst/>
            <a:gdLst>
              <a:gd name="T0" fmla="*/ 0 w 13004800"/>
              <a:gd name="T1" fmla="*/ 8483600 h 8483600"/>
              <a:gd name="T2" fmla="*/ 13004800 w 13004800"/>
              <a:gd name="T3" fmla="*/ 8483600 h 8483600"/>
              <a:gd name="T4" fmla="*/ 13004800 w 13004800"/>
              <a:gd name="T5" fmla="*/ 0 h 8483600"/>
              <a:gd name="T6" fmla="*/ 0 w 13004800"/>
              <a:gd name="T7" fmla="*/ 0 h 8483600"/>
              <a:gd name="T8" fmla="*/ 0 w 13004800"/>
              <a:gd name="T9" fmla="*/ 8483600 h 848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04800" h="8483600">
                <a:moveTo>
                  <a:pt x="0" y="8483600"/>
                </a:moveTo>
                <a:lnTo>
                  <a:pt x="13004800" y="8483600"/>
                </a:lnTo>
                <a:lnTo>
                  <a:pt x="13004800" y="0"/>
                </a:lnTo>
                <a:lnTo>
                  <a:pt x="0" y="0"/>
                </a:lnTo>
                <a:lnTo>
                  <a:pt x="0" y="848360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051" name="bk object 17"/>
          <p:cNvSpPr>
            <a:spLocks/>
          </p:cNvSpPr>
          <p:nvPr/>
        </p:nvSpPr>
        <p:spPr bwMode="auto">
          <a:xfrm>
            <a:off x="0" y="0"/>
            <a:ext cx="9144000" cy="893763"/>
          </a:xfrm>
          <a:custGeom>
            <a:avLst/>
            <a:gdLst>
              <a:gd name="T0" fmla="*/ 0 w 13004800"/>
              <a:gd name="T1" fmla="*/ 0 h 1270000"/>
              <a:gd name="T2" fmla="*/ 13004800 w 13004800"/>
              <a:gd name="T3" fmla="*/ 0 h 1270000"/>
              <a:gd name="T4" fmla="*/ 13004800 w 13004800"/>
              <a:gd name="T5" fmla="*/ 1270000 h 1270000"/>
              <a:gd name="T6" fmla="*/ 0 w 13004800"/>
              <a:gd name="T7" fmla="*/ 1270000 h 1270000"/>
              <a:gd name="T8" fmla="*/ 0 w 13004800"/>
              <a:gd name="T9" fmla="*/ 0 h 127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04800" h="1270000">
                <a:moveTo>
                  <a:pt x="0" y="0"/>
                </a:move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89C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052" name="Holder 2"/>
          <p:cNvSpPr>
            <a:spLocks noGrp="1"/>
          </p:cNvSpPr>
          <p:nvPr>
            <p:ph type="title"/>
          </p:nvPr>
        </p:nvSpPr>
        <p:spPr bwMode="auto">
          <a:xfrm>
            <a:off x="3238500" y="1930400"/>
            <a:ext cx="2667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ko-KR" altLang="ko-KR" smtClean="0"/>
          </a:p>
        </p:txBody>
      </p:sp>
      <p:sp>
        <p:nvSpPr>
          <p:cNvPr id="2053" name="Holder 3"/>
          <p:cNvSpPr>
            <a:spLocks noGrp="1"/>
          </p:cNvSpPr>
          <p:nvPr>
            <p:ph type="body" idx="1"/>
          </p:nvPr>
        </p:nvSpPr>
        <p:spPr bwMode="auto">
          <a:xfrm>
            <a:off x="2087563" y="3273425"/>
            <a:ext cx="4968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ko-KR" altLang="ko-KR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325" y="6378575"/>
            <a:ext cx="2927350" cy="20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642882" fontAlgn="auto">
              <a:spcBef>
                <a:spcPts val="0"/>
              </a:spcBef>
              <a:spcAft>
                <a:spcPts val="0"/>
              </a:spcAft>
              <a:defRPr kumimoji="0" sz="13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20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42882" fontAlgn="auto">
              <a:spcBef>
                <a:spcPts val="0"/>
              </a:spcBef>
              <a:spcAft>
                <a:spcPts val="0"/>
              </a:spcAft>
              <a:defRPr kumimoji="0" sz="13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F493E0-05DF-4E23-AEA2-8534AF692E74}" type="datetimeFigureOut">
              <a:rPr lang="en-US"/>
              <a:pPr>
                <a:defRPr/>
              </a:pPr>
              <a:t>7/4/2019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363" y="6378575"/>
            <a:ext cx="2103437" cy="20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defTabSz="642882" fontAlgn="auto">
              <a:spcBef>
                <a:spcPts val="0"/>
              </a:spcBef>
              <a:spcAft>
                <a:spcPts val="0"/>
              </a:spcAft>
              <a:defRPr kumimoji="0" sz="13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6C84E2-F08A-4524-93F2-4B190A05C5D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  <a:ea typeface="맑은 고딕" pitchFamily="50" charset="-127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320675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64135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963613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2842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1607205">
        <a:defRPr>
          <a:latin typeface="+mn-lt"/>
          <a:ea typeface="+mn-ea"/>
          <a:cs typeface="+mn-cs"/>
        </a:defRPr>
      </a:lvl6pPr>
      <a:lvl7pPr marL="1928645">
        <a:defRPr>
          <a:latin typeface="+mn-lt"/>
          <a:ea typeface="+mn-ea"/>
          <a:cs typeface="+mn-cs"/>
        </a:defRPr>
      </a:lvl7pPr>
      <a:lvl8pPr marL="2250086">
        <a:defRPr>
          <a:latin typeface="+mn-lt"/>
          <a:ea typeface="+mn-ea"/>
          <a:cs typeface="+mn-cs"/>
        </a:defRPr>
      </a:lvl8pPr>
      <a:lvl9pPr marL="257152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40">
        <a:defRPr>
          <a:latin typeface="+mn-lt"/>
          <a:ea typeface="+mn-ea"/>
          <a:cs typeface="+mn-cs"/>
        </a:defRPr>
      </a:lvl2pPr>
      <a:lvl3pPr marL="642882">
        <a:defRPr>
          <a:latin typeface="+mn-lt"/>
          <a:ea typeface="+mn-ea"/>
          <a:cs typeface="+mn-cs"/>
        </a:defRPr>
      </a:lvl3pPr>
      <a:lvl4pPr marL="964323">
        <a:defRPr>
          <a:latin typeface="+mn-lt"/>
          <a:ea typeface="+mn-ea"/>
          <a:cs typeface="+mn-cs"/>
        </a:defRPr>
      </a:lvl4pPr>
      <a:lvl5pPr marL="1285763">
        <a:defRPr>
          <a:latin typeface="+mn-lt"/>
          <a:ea typeface="+mn-ea"/>
          <a:cs typeface="+mn-cs"/>
        </a:defRPr>
      </a:lvl5pPr>
      <a:lvl6pPr marL="1607205">
        <a:defRPr>
          <a:latin typeface="+mn-lt"/>
          <a:ea typeface="+mn-ea"/>
          <a:cs typeface="+mn-cs"/>
        </a:defRPr>
      </a:lvl6pPr>
      <a:lvl7pPr marL="1928645">
        <a:defRPr>
          <a:latin typeface="+mn-lt"/>
          <a:ea typeface="+mn-ea"/>
          <a:cs typeface="+mn-cs"/>
        </a:defRPr>
      </a:lvl7pPr>
      <a:lvl8pPr marL="2250086">
        <a:defRPr>
          <a:latin typeface="+mn-lt"/>
          <a:ea typeface="+mn-ea"/>
          <a:cs typeface="+mn-cs"/>
        </a:defRPr>
      </a:lvl8pPr>
      <a:lvl9pPr marL="2571527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bspy/obspy/wik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bspy.org/tutorial/code_snippets/retrieving_data_from_datacenters.html?highlight=arclink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obspy.org/tutorial/code_snippets/stationxml_file_from_scratch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obspy.org/packages/obspy.core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cs.obspy.org/packages/index.html" TargetMode="Externa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hyperlink" Target="http://docs.obspy.org/gallery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11" Type="http://schemas.openxmlformats.org/officeDocument/2006/relationships/image" Target="../media/image87.jpeg"/><Relationship Id="rId5" Type="http://schemas.openxmlformats.org/officeDocument/2006/relationships/image" Target="../media/image81.jpeg"/><Relationship Id="rId15" Type="http://schemas.openxmlformats.org/officeDocument/2006/relationships/image" Target="../media/image77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1.png"/><Relationship Id="rId7" Type="http://schemas.openxmlformats.org/officeDocument/2006/relationships/image" Target="../media/image94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jpeg"/><Relationship Id="rId5" Type="http://schemas.openxmlformats.org/officeDocument/2006/relationships/hyperlink" Target="http://www.msnoise.org/" TargetMode="External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1.png"/><Relationship Id="rId7" Type="http://schemas.openxmlformats.org/officeDocument/2006/relationships/image" Target="../media/image99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hyperlink" Target="http://www.instaseis.net/" TargetMode="External"/><Relationship Id="rId10" Type="http://schemas.openxmlformats.org/officeDocument/2006/relationships/image" Target="../media/image102.jpeg"/><Relationship Id="rId4" Type="http://schemas.openxmlformats.org/officeDocument/2006/relationships/image" Target="../media/image92.png"/><Relationship Id="rId9" Type="http://schemas.openxmlformats.org/officeDocument/2006/relationships/image" Target="../media/image10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91.png"/><Relationship Id="rId7" Type="http://schemas.openxmlformats.org/officeDocument/2006/relationships/image" Target="../media/image104.png"/><Relationship Id="rId12" Type="http://schemas.openxmlformats.org/officeDocument/2006/relationships/image" Target="../media/image109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hyperlink" Target="http://students.ceid.upatras.gr/" TargetMode="External"/><Relationship Id="rId10" Type="http://schemas.openxmlformats.org/officeDocument/2006/relationships/image" Target="../media/image107.jpeg"/><Relationship Id="rId4" Type="http://schemas.openxmlformats.org/officeDocument/2006/relationships/image" Target="../media/image92.png"/><Relationship Id="rId9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1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lasif.net/" TargetMode="External"/><Relationship Id="rId11" Type="http://schemas.openxmlformats.org/officeDocument/2006/relationships/image" Target="../media/image115.png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92.png"/><Relationship Id="rId9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jpe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jpeg"/><Relationship Id="rId2" Type="http://schemas.openxmlformats.org/officeDocument/2006/relationships/image" Target="../media/image117.png"/><Relationship Id="rId16" Type="http://schemas.openxmlformats.org/officeDocument/2006/relationships/hyperlink" Target="https://github.com/obspy/obspy/wiki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png"/><Relationship Id="rId11" Type="http://schemas.openxmlformats.org/officeDocument/2006/relationships/image" Target="../media/image126.jpeg"/><Relationship Id="rId5" Type="http://schemas.openxmlformats.org/officeDocument/2006/relationships/image" Target="../media/image120.png"/><Relationship Id="rId15" Type="http://schemas.openxmlformats.org/officeDocument/2006/relationships/image" Target="../media/image130.jpeg"/><Relationship Id="rId10" Type="http://schemas.openxmlformats.org/officeDocument/2006/relationships/image" Target="../media/image125.jpeg"/><Relationship Id="rId4" Type="http://schemas.openxmlformats.org/officeDocument/2006/relationships/image" Target="../media/image119.png"/><Relationship Id="rId9" Type="http://schemas.openxmlformats.org/officeDocument/2006/relationships/image" Target="../media/image124.jpeg"/><Relationship Id="rId1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hyperlink" Target="https://github.com/obspy/obspy/wiki/Installation-via-Anaconda" TargetMode="External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8.png"/><Relationship Id="rId11" Type="http://schemas.openxmlformats.org/officeDocument/2006/relationships/image" Target="../media/image153.jpe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jpe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jpe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hyperlink" Target="https://www.google.com/url?sa=i&amp;rct=j&amp;q=&amp;esrc=s&amp;source=images&amp;cd=&amp;ved=2ahUKEwif-7C6h5rjAhWCvbwKHfsHDdwQjRx6BAgBEAU&amp;url=https://www.youtube.com/watch?v%3DHQ1OxLfFG7o&amp;psig=AOvVaw0NUs3U7p1oqg1egKWlfuOs&amp;ust=1562288190432543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4.jpeg"/><Relationship Id="rId5" Type="http://schemas.openxmlformats.org/officeDocument/2006/relationships/hyperlink" Target="https://www.google.com/url?sa=i&amp;rct=j&amp;q=&amp;esrc=s&amp;source=images&amp;cd=&amp;ved=2ahUKEwif7ffch5rjAhVSObwKHaEeD0MQjRx6BAgBEAU&amp;url=https://www.youtube.com/watch?v%3D-R6Bzeq7TzM&amp;psig=AOvVaw3IM8Jv8ShMrxvRpNOVMWkX&amp;ust=1562288302091288" TargetMode="External"/><Relationship Id="rId4" Type="http://schemas.openxmlformats.org/officeDocument/2006/relationships/image" Target="../media/image1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unjeong-seong/kerc_obspy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camo.githubusercontent.com/5be343ed266374f6108049a952b8be81e984ba27/68747470733a2f2f7261772e6769746875622e636f6d2f6f627370792f776562736974652f6d61737465722f6c6f676f2f6f627370795f6c6f676f5f66756c6c5f6869676872657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557338"/>
            <a:ext cx="7939088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직사각형 4"/>
          <p:cNvSpPr>
            <a:spLocks noChangeArrowheads="1"/>
          </p:cNvSpPr>
          <p:nvPr/>
        </p:nvSpPr>
        <p:spPr bwMode="auto">
          <a:xfrm>
            <a:off x="323850" y="3903663"/>
            <a:ext cx="83931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b="1" dirty="0" err="1"/>
              <a:t>ObsPy</a:t>
            </a:r>
            <a:r>
              <a:rPr kumimoji="0" lang="en-US" altLang="ko-KR" dirty="0"/>
              <a:t> is an </a:t>
            </a:r>
            <a:r>
              <a:rPr kumimoji="0" lang="en-US" altLang="ko-KR" b="1" dirty="0">
                <a:solidFill>
                  <a:srgbClr val="0070C0"/>
                </a:solidFill>
              </a:rPr>
              <a:t>open-source project</a:t>
            </a:r>
            <a:r>
              <a:rPr kumimoji="0" lang="en-US" altLang="ko-KR" dirty="0"/>
              <a:t> dedicated to provide a </a:t>
            </a:r>
            <a:br>
              <a:rPr kumimoji="0" lang="en-US" altLang="ko-KR" dirty="0"/>
            </a:br>
            <a:r>
              <a:rPr kumimoji="0" lang="en-US" altLang="ko-KR" b="1" dirty="0">
                <a:solidFill>
                  <a:srgbClr val="0070C0"/>
                </a:solidFill>
              </a:rPr>
              <a:t>Python framework for processing seismological</a:t>
            </a:r>
            <a:r>
              <a:rPr kumimoji="0" lang="en-US" altLang="ko-KR" dirty="0"/>
              <a:t> data. </a:t>
            </a:r>
            <a:br>
              <a:rPr kumimoji="0" lang="en-US" altLang="ko-KR" dirty="0"/>
            </a:br>
            <a:r>
              <a:rPr kumimoji="0" lang="en-US" altLang="ko-KR" dirty="0"/>
              <a:t>It provides parsers for common file formats, clients to access data centers and seismological signal processing routines which allow the manipulation of seismological time series.</a:t>
            </a:r>
          </a:p>
          <a:p>
            <a:endParaRPr kumimoji="0" lang="en-US" altLang="ko-KR" dirty="0"/>
          </a:p>
          <a:p>
            <a:r>
              <a:rPr kumimoji="0" lang="en-US" altLang="ko-KR" dirty="0"/>
              <a:t>The goal of the </a:t>
            </a:r>
            <a:r>
              <a:rPr kumimoji="0" lang="en-US" altLang="ko-KR" dirty="0" err="1"/>
              <a:t>ObsPy</a:t>
            </a:r>
            <a:r>
              <a:rPr kumimoji="0" lang="en-US" altLang="ko-KR" dirty="0"/>
              <a:t> project is to facilitate </a:t>
            </a:r>
            <a:r>
              <a:rPr kumimoji="0" lang="en-US" altLang="ko-KR" b="1" dirty="0">
                <a:solidFill>
                  <a:srgbClr val="0070C0"/>
                </a:solidFill>
              </a:rPr>
              <a:t>rapid application development for seismology</a:t>
            </a:r>
            <a:r>
              <a:rPr kumimoji="0" lang="en-US" altLang="ko-KR" dirty="0"/>
              <a:t>.</a:t>
            </a:r>
          </a:p>
        </p:txBody>
      </p:sp>
      <p:sp>
        <p:nvSpPr>
          <p:cNvPr id="9220" name="직사각형 5"/>
          <p:cNvSpPr>
            <a:spLocks noChangeArrowheads="1"/>
          </p:cNvSpPr>
          <p:nvPr/>
        </p:nvSpPr>
        <p:spPr bwMode="auto">
          <a:xfrm>
            <a:off x="4813300" y="6118225"/>
            <a:ext cx="3729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1400">
                <a:hlinkClick r:id="rId3"/>
              </a:rPr>
              <a:t>출처 </a:t>
            </a:r>
            <a:r>
              <a:rPr kumimoji="0" lang="en-US" altLang="ko-KR" sz="1400">
                <a:hlinkClick r:id="rId3"/>
              </a:rPr>
              <a:t>: https://github.com/obspy/obspy/wiki</a:t>
            </a:r>
            <a:endParaRPr kumimoji="0" lang="ko-KR" altLang="en-US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435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617538" y="2889250"/>
            <a:ext cx="79375" cy="2206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9313" y="2852738"/>
            <a:ext cx="4138612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waveforms </a:t>
            </a:r>
            <a:r>
              <a:rPr kumimoji="0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kumimoji="0" b="1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MiniSEED, </a:t>
            </a:r>
            <a:r>
              <a:rPr kumimoji="0" b="1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GSE2, </a:t>
            </a:r>
            <a:r>
              <a:rPr kumimoji="0" b="1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SAC,</a:t>
            </a:r>
            <a:r>
              <a:rPr kumimoji="0" b="1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b="1" spc="-7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…</a:t>
            </a:r>
            <a:r>
              <a:rPr kumimoji="0" spc="-7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)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9800" y="3175000"/>
            <a:ext cx="79375" cy="2206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575" y="3140075"/>
            <a:ext cx="5719763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i="1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many </a:t>
            </a:r>
            <a:r>
              <a:rPr kumimoji="0" i="1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different </a:t>
            </a:r>
            <a:r>
              <a:rPr kumimoji="0" i="1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ways </a:t>
            </a:r>
            <a:r>
              <a:rPr kumimoji="0" i="1" spc="4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to </a:t>
            </a:r>
            <a:r>
              <a:rPr kumimoji="0" i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store </a:t>
            </a:r>
            <a:r>
              <a:rPr kumimoji="0" i="1" spc="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binary/encoded</a:t>
            </a:r>
            <a:r>
              <a:rPr kumimoji="0" i="1" spc="2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i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timeseries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538" y="3729038"/>
            <a:ext cx="79375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313" y="3692525"/>
            <a:ext cx="5037137" cy="2825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station </a:t>
            </a:r>
            <a:r>
              <a:rPr kumimoji="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metadata </a:t>
            </a:r>
            <a:r>
              <a:rPr kumimoji="0" spc="-3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kumimoji="0" b="1" spc="-3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(X)SEED, </a:t>
            </a:r>
            <a:r>
              <a:rPr kumimoji="0" b="1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StationXML, </a:t>
            </a:r>
            <a:r>
              <a:rPr kumimoji="0" b="1" spc="-4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RESP</a:t>
            </a:r>
            <a:r>
              <a:rPr kumimoji="0" spc="-4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)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9800" y="4016375"/>
            <a:ext cx="79375" cy="2190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575" y="3979863"/>
            <a:ext cx="3638550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i="1" spc="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complex, </a:t>
            </a:r>
            <a:r>
              <a:rPr kumimoji="0" i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esp. </a:t>
            </a:r>
            <a:r>
              <a:rPr kumimoji="0" i="1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instrument</a:t>
            </a:r>
            <a:r>
              <a:rPr kumimoji="0" i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response</a:t>
            </a:r>
            <a:endParaRPr kumimoj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7538" y="4570413"/>
            <a:ext cx="79375" cy="2190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9313" y="4533900"/>
            <a:ext cx="787558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event </a:t>
            </a:r>
            <a:r>
              <a:rPr kumimoji="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metadata </a:t>
            </a:r>
            <a:r>
              <a:rPr kumimoji="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kumimoji="0" b="1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QuakeML, </a:t>
            </a:r>
            <a:r>
              <a:rPr kumimoji="0" b="1" spc="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NDK,</a:t>
            </a:r>
            <a:r>
              <a:rPr kumimoji="0" b="1" spc="-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lang="en-US" b="1" spc="-32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/>
            </a:r>
            <a:br>
              <a:rPr kumimoji="0" lang="en-US" b="1" spc="-32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</a:br>
            <a:r>
              <a:rPr kumimoji="0" lang="en-US" b="1" spc="-32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                            </a:t>
            </a:r>
            <a:r>
              <a:rPr kumimoji="0" b="1" spc="-35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PDE</a:t>
            </a:r>
            <a:r>
              <a:rPr kumimoji="0" lang="en-US" b="1" spc="-35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</a:t>
            </a:r>
            <a:r>
              <a:rPr kumimoji="0" lang="en-US" altLang="ko-KR" b="1" spc="-35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Preliminary</a:t>
            </a:r>
            <a:r>
              <a:rPr kumimoji="0" lang="ko-KR" altLang="en-US" b="1" spc="-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lang="en-US" altLang="ko-KR" b="1" spc="-35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Determination of Epicenters; NEIC)</a:t>
            </a:r>
            <a:r>
              <a:rPr kumimoji="0" spc="-35" dirty="0" smtClean="0">
                <a:solidFill>
                  <a:prstClr val="black"/>
                </a:solidFill>
                <a:latin typeface="Arial"/>
                <a:ea typeface="+mn-ea"/>
                <a:cs typeface="Arial"/>
              </a:rPr>
              <a:t>)</a:t>
            </a:r>
            <a:endParaRPr kumimoj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9800" y="5260358"/>
            <a:ext cx="79375" cy="2206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1575" y="5229200"/>
            <a:ext cx="5883275" cy="5826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3000"/>
              </a:lnSpc>
            </a:pPr>
            <a:r>
              <a:rPr kumimoji="0" lang="ko-KR" altLang="ko-KR" i="1" dirty="0">
                <a:solidFill>
                  <a:srgbClr val="000000"/>
                </a:solidFill>
                <a:latin typeface="Arial" charset="0"/>
                <a:cs typeface="Arial" charset="0"/>
              </a:rPr>
              <a:t>complex associations, owed to how data is assembled in  realtime systems</a:t>
            </a:r>
            <a:endParaRPr kumimoji="0" lang="ko-KR" altLang="ko-KR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8449" name="object 17"/>
          <p:cNvSpPr>
            <a:spLocks noChangeArrowheads="1"/>
          </p:cNvSpPr>
          <p:nvPr/>
        </p:nvSpPr>
        <p:spPr bwMode="auto">
          <a:xfrm>
            <a:off x="7194550" y="1127125"/>
            <a:ext cx="1617663" cy="15446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450" name="object 18"/>
          <p:cNvSpPr>
            <a:spLocks noChangeArrowheads="1"/>
          </p:cNvSpPr>
          <p:nvPr/>
        </p:nvSpPr>
        <p:spPr bwMode="auto">
          <a:xfrm>
            <a:off x="7286625" y="1160463"/>
            <a:ext cx="1438275" cy="13668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538" y="1773238"/>
            <a:ext cx="4678362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b="1" spc="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read/write </a:t>
            </a:r>
            <a:r>
              <a:rPr kumimoji="0" sz="2000" b="1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support </a:t>
            </a:r>
            <a:r>
              <a:rPr kumimoji="0" sz="2000" b="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for </a:t>
            </a:r>
            <a:r>
              <a:rPr kumimoji="0" sz="2000" b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lots </a:t>
            </a:r>
            <a:r>
              <a:rPr kumimoji="0" sz="2000" b="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of</a:t>
            </a:r>
            <a:r>
              <a:rPr kumimoji="0" sz="2000" b="1" spc="-4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b="1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formats:</a:t>
            </a:r>
            <a:endParaRPr kumimoji="0" sz="20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1" name="object 4"/>
          <p:cNvSpPr txBox="1">
            <a:spLocks/>
          </p:cNvSpPr>
          <p:nvPr/>
        </p:nvSpPr>
        <p:spPr bwMode="auto">
          <a:xfrm>
            <a:off x="428625" y="265113"/>
            <a:ext cx="3495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spc="-32" smtClean="0">
                <a:solidFill>
                  <a:srgbClr val="FFFFFF"/>
                </a:solidFill>
              </a:rPr>
              <a:t>File </a:t>
            </a:r>
            <a:r>
              <a:rPr kumimoji="0" lang="en-US" sz="3000" kern="0" spc="7" smtClean="0">
                <a:solidFill>
                  <a:srgbClr val="FFFFFF"/>
                </a:solidFill>
              </a:rPr>
              <a:t>Formats </a:t>
            </a:r>
            <a:r>
              <a:rPr kumimoji="0" lang="en-US" sz="3000" kern="0" spc="-112" smtClean="0">
                <a:solidFill>
                  <a:srgbClr val="FFFFFF"/>
                </a:solidFill>
              </a:rPr>
              <a:t>&amp;</a:t>
            </a:r>
            <a:r>
              <a:rPr kumimoji="0" lang="en-US" sz="3000" kern="0" spc="-25" smtClean="0">
                <a:solidFill>
                  <a:srgbClr val="FFFFFF"/>
                </a:solidFill>
              </a:rPr>
              <a:t> </a:t>
            </a:r>
            <a:r>
              <a:rPr kumimoji="0" lang="en-US" sz="3000" kern="0" spc="105" smtClean="0">
                <a:solidFill>
                  <a:srgbClr val="FFFFFF"/>
                </a:solidFill>
              </a:rPr>
              <a:t>I/O</a:t>
            </a:r>
            <a:endParaRPr kumimoji="0" lang="en-US" sz="30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59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4791075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File </a:t>
            </a:r>
            <a:r>
              <a:rPr sz="3000" spc="7" dirty="0">
                <a:solidFill>
                  <a:srgbClr val="FFFFFF"/>
                </a:solidFill>
              </a:rPr>
              <a:t>Formats </a:t>
            </a:r>
            <a:r>
              <a:rPr sz="3000" spc="-56" dirty="0">
                <a:solidFill>
                  <a:srgbClr val="FFFFFF"/>
                </a:solidFill>
              </a:rPr>
              <a:t>in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-35" dirty="0">
                <a:solidFill>
                  <a:srgbClr val="FFFFFF"/>
                </a:solidFill>
              </a:rPr>
              <a:t>ObsPy</a:t>
            </a:r>
            <a:endParaRPr sz="3000" dirty="0"/>
          </a:p>
        </p:txBody>
      </p:sp>
      <p:sp>
        <p:nvSpPr>
          <p:cNvPr id="19461" name="object 5"/>
          <p:cNvSpPr>
            <a:spLocks noChangeArrowheads="1"/>
          </p:cNvSpPr>
          <p:nvPr/>
        </p:nvSpPr>
        <p:spPr bwMode="auto">
          <a:xfrm>
            <a:off x="1763713" y="1125538"/>
            <a:ext cx="4924425" cy="55276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extBox 6"/>
          <p:cNvSpPr txBox="1">
            <a:spLocks noChangeArrowheads="1"/>
          </p:cNvSpPr>
          <p:nvPr/>
        </p:nvSpPr>
        <p:spPr bwMode="auto">
          <a:xfrm>
            <a:off x="1139825" y="1412875"/>
            <a:ext cx="661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ASCII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3" name="TextBox 7"/>
          <p:cNvSpPr txBox="1">
            <a:spLocks noChangeArrowheads="1"/>
          </p:cNvSpPr>
          <p:nvPr/>
        </p:nvSpPr>
        <p:spPr bwMode="auto">
          <a:xfrm>
            <a:off x="1138238" y="2024063"/>
            <a:ext cx="665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GSE2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4" name="TextBox 8"/>
          <p:cNvSpPr txBox="1">
            <a:spLocks noChangeArrowheads="1"/>
          </p:cNvSpPr>
          <p:nvPr/>
        </p:nvSpPr>
        <p:spPr bwMode="auto">
          <a:xfrm>
            <a:off x="1042988" y="2401888"/>
            <a:ext cx="855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MSEED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5" name="TextBox 9"/>
          <p:cNvSpPr txBox="1">
            <a:spLocks noChangeArrowheads="1"/>
          </p:cNvSpPr>
          <p:nvPr/>
        </p:nvSpPr>
        <p:spPr bwMode="auto">
          <a:xfrm>
            <a:off x="1198563" y="2762250"/>
            <a:ext cx="544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SAC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6" name="TextBox 12"/>
          <p:cNvSpPr txBox="1">
            <a:spLocks noChangeArrowheads="1"/>
          </p:cNvSpPr>
          <p:nvPr/>
        </p:nvSpPr>
        <p:spPr bwMode="auto">
          <a:xfrm>
            <a:off x="1143000" y="3375025"/>
            <a:ext cx="655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SEGY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7" name="TextBox 13"/>
          <p:cNvSpPr txBox="1">
            <a:spLocks noChangeArrowheads="1"/>
          </p:cNvSpPr>
          <p:nvPr/>
        </p:nvSpPr>
        <p:spPr bwMode="auto">
          <a:xfrm>
            <a:off x="1154113" y="3662363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WAV</a:t>
            </a:r>
            <a:endParaRPr kumimoji="0" lang="ko-KR" altLang="en-US">
              <a:latin typeface="Calibri" pitchFamily="34" charset="0"/>
            </a:endParaRPr>
          </a:p>
        </p:txBody>
      </p:sp>
      <p:sp>
        <p:nvSpPr>
          <p:cNvPr id="19468" name="TextBox 14"/>
          <p:cNvSpPr txBox="1">
            <a:spLocks noChangeArrowheads="1"/>
          </p:cNvSpPr>
          <p:nvPr/>
        </p:nvSpPr>
        <p:spPr bwMode="auto">
          <a:xfrm>
            <a:off x="1211263" y="1692275"/>
            <a:ext cx="519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latin typeface="Calibri" pitchFamily="34" charset="0"/>
              </a:rPr>
              <a:t>CSS</a:t>
            </a:r>
            <a:endParaRPr kumimoji="0" lang="ko-KR" alt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3711575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53" dirty="0">
                <a:solidFill>
                  <a:srgbClr val="FFFFFF"/>
                </a:solidFill>
              </a:rPr>
              <a:t>Data</a:t>
            </a:r>
            <a:r>
              <a:rPr sz="3000" spc="-56" dirty="0">
                <a:solidFill>
                  <a:srgbClr val="FFFFFF"/>
                </a:solidFill>
              </a:rPr>
              <a:t> </a:t>
            </a:r>
            <a:r>
              <a:rPr sz="3000" spc="-32" dirty="0">
                <a:solidFill>
                  <a:srgbClr val="FFFFFF"/>
                </a:solidFill>
              </a:rPr>
              <a:t>Acquisition</a:t>
            </a:r>
            <a:endParaRPr sz="3000" dirty="0"/>
          </a:p>
        </p:txBody>
      </p:sp>
      <p:sp>
        <p:nvSpPr>
          <p:cNvPr id="20483" name="object 3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0484" name="object 4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0485" name="object 5"/>
          <p:cNvSpPr>
            <a:spLocks noChangeArrowheads="1"/>
          </p:cNvSpPr>
          <p:nvPr/>
        </p:nvSpPr>
        <p:spPr bwMode="auto">
          <a:xfrm>
            <a:off x="1330325" y="5203825"/>
            <a:ext cx="6483350" cy="13398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0486" name="object 6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1507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4143375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53" dirty="0">
                <a:solidFill>
                  <a:srgbClr val="FFFFFF"/>
                </a:solidFill>
              </a:rPr>
              <a:t>Data </a:t>
            </a:r>
            <a:r>
              <a:rPr sz="3000" spc="25" dirty="0">
                <a:solidFill>
                  <a:srgbClr val="FFFFFF"/>
                </a:solidFill>
              </a:rPr>
              <a:t>Center</a:t>
            </a:r>
            <a:r>
              <a:rPr sz="3000" spc="-91" dirty="0">
                <a:solidFill>
                  <a:srgbClr val="FFFFFF"/>
                </a:solidFill>
              </a:rPr>
              <a:t> </a:t>
            </a:r>
            <a:r>
              <a:rPr sz="3000" spc="-11" dirty="0">
                <a:solidFill>
                  <a:srgbClr val="FFFFFF"/>
                </a:solidFill>
              </a:rPr>
              <a:t>Clients</a:t>
            </a:r>
            <a:endParaRPr sz="3000" dirty="0"/>
          </a:p>
        </p:txBody>
      </p:sp>
      <p:sp>
        <p:nvSpPr>
          <p:cNvPr id="5" name="object 5"/>
          <p:cNvSpPr txBox="1"/>
          <p:nvPr/>
        </p:nvSpPr>
        <p:spPr>
          <a:xfrm>
            <a:off x="1063625" y="1938338"/>
            <a:ext cx="5476875" cy="2924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77676" indent="-168746" defTabSz="642849" fontAlgn="auto">
              <a:spcBef>
                <a:spcPts val="0"/>
              </a:spcBef>
              <a:spcAft>
                <a:spcPts val="0"/>
              </a:spcAft>
              <a:buFontTx/>
              <a:buChar char="•"/>
              <a:tabLst>
                <a:tab pos="178123" algn="l"/>
              </a:tabLst>
              <a:defRPr/>
            </a:pPr>
            <a:r>
              <a:rPr kumimoji="0" sz="2000" b="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FDSN </a:t>
            </a:r>
            <a:r>
              <a:rPr kumimoji="0" sz="2000" b="1" spc="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web </a:t>
            </a:r>
            <a:r>
              <a:rPr kumimoji="0" sz="2000" b="1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service</a:t>
            </a:r>
            <a:r>
              <a:rPr kumimoji="0" sz="2000" b="1" spc="-8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client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445530" lvl="1" indent="-168746" defTabSz="642849" fontAlgn="auto">
              <a:spcBef>
                <a:spcPts val="1202"/>
              </a:spcBef>
              <a:spcAft>
                <a:spcPts val="0"/>
              </a:spcAft>
              <a:buFontTx/>
              <a:buChar char="•"/>
              <a:tabLst>
                <a:tab pos="445976" algn="l"/>
              </a:tabLst>
              <a:defRPr/>
            </a:pPr>
            <a:r>
              <a:rPr kumimoji="0" sz="2000" i="1" spc="-3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IRIS, </a:t>
            </a:r>
            <a:r>
              <a:rPr kumimoji="0" sz="2000" i="1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Orfeus, </a:t>
            </a:r>
            <a:r>
              <a:rPr kumimoji="0" sz="2000" i="1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USGS, </a:t>
            </a:r>
            <a:r>
              <a:rPr kumimoji="0" sz="2000" i="1" spc="-10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RESIF, </a:t>
            </a:r>
            <a:r>
              <a:rPr kumimoji="0" sz="2000" i="1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NCEDC, </a:t>
            </a:r>
            <a:r>
              <a:rPr kumimoji="0" sz="2000" i="1" spc="-9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INGV,</a:t>
            </a:r>
            <a:r>
              <a:rPr kumimoji="0" sz="2000" i="1" spc="2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i="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...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177676" indent="-168746" defTabSz="642849" fontAlgn="auto">
              <a:spcBef>
                <a:spcPts val="1181"/>
              </a:spcBef>
              <a:spcAft>
                <a:spcPts val="0"/>
              </a:spcAft>
              <a:buFontTx/>
              <a:buChar char="•"/>
              <a:tabLst>
                <a:tab pos="178123" algn="l"/>
              </a:tabLst>
              <a:defRPr/>
            </a:pPr>
            <a:r>
              <a:rPr kumimoji="0" sz="2000" b="1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ArcLink</a:t>
            </a:r>
            <a:r>
              <a:rPr kumimoji="0" sz="2000" b="1" spc="-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client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177676" indent="-168746" defTabSz="642849" fontAlgn="auto">
              <a:spcBef>
                <a:spcPts val="1192"/>
              </a:spcBef>
              <a:spcAft>
                <a:spcPts val="0"/>
              </a:spcAft>
              <a:buFontTx/>
              <a:buChar char="•"/>
              <a:tabLst>
                <a:tab pos="178123" algn="l"/>
              </a:tabLst>
              <a:defRPr/>
            </a:pPr>
            <a:r>
              <a:rPr kumimoji="0" sz="2000" b="1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SeedLink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177676" indent="-168746" defTabSz="642849" fontAlgn="auto">
              <a:spcBef>
                <a:spcPts val="1192"/>
              </a:spcBef>
              <a:spcAft>
                <a:spcPts val="0"/>
              </a:spcAft>
              <a:buFontTx/>
              <a:buChar char="•"/>
              <a:tabLst>
                <a:tab pos="178123" algn="l"/>
              </a:tabLst>
              <a:defRPr/>
            </a:pPr>
            <a:r>
              <a:rPr kumimoji="0" sz="2000" b="1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Earthworm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1202"/>
              </a:spcBef>
              <a:spcAft>
                <a:spcPts val="0"/>
              </a:spcAft>
              <a:defRPr/>
            </a:pPr>
            <a:r>
              <a:rPr kumimoji="0" sz="20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r>
              <a:rPr kumimoji="0" sz="2000" spc="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…</a:t>
            </a:r>
          </a:p>
        </p:txBody>
      </p:sp>
      <p:sp>
        <p:nvSpPr>
          <p:cNvPr id="21510" name="object 6"/>
          <p:cNvSpPr>
            <a:spLocks noChangeArrowheads="1"/>
          </p:cNvSpPr>
          <p:nvPr/>
        </p:nvSpPr>
        <p:spPr bwMode="auto">
          <a:xfrm>
            <a:off x="7196138" y="1125538"/>
            <a:ext cx="1616075" cy="15430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1511" name="object 7"/>
          <p:cNvSpPr>
            <a:spLocks noChangeArrowheads="1"/>
          </p:cNvSpPr>
          <p:nvPr/>
        </p:nvSpPr>
        <p:spPr bwMode="auto">
          <a:xfrm>
            <a:off x="7286625" y="1160463"/>
            <a:ext cx="1438275" cy="13668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0138" y="5597525"/>
            <a:ext cx="7072312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spc="-49" dirty="0">
                <a:solidFill>
                  <a:prstClr val="black"/>
                </a:solidFill>
                <a:latin typeface="Lucida Sans Unicode"/>
                <a:ea typeface="+mn-ea"/>
                <a:cs typeface="Lucida Sans Unicode"/>
              </a:rPr>
              <a:t>⇒ </a:t>
            </a:r>
            <a:r>
              <a:rPr kumimoji="0" sz="2000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different </a:t>
            </a:r>
            <a:r>
              <a:rPr kumimoji="0" sz="2000" spc="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types </a:t>
            </a:r>
            <a:r>
              <a:rPr kumimoji="0" sz="2000" spc="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of </a:t>
            </a:r>
            <a:r>
              <a:rPr kumimoji="0" sz="2000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servers, </a:t>
            </a:r>
            <a:r>
              <a:rPr kumimoji="0" sz="2000" spc="4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but </a:t>
            </a:r>
            <a:r>
              <a:rPr kumimoji="0" sz="2000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usage </a:t>
            </a:r>
            <a:r>
              <a:rPr kumimoji="0" sz="2000" spc="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of </a:t>
            </a:r>
            <a:r>
              <a:rPr kumimoji="0" sz="2000" spc="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clients </a:t>
            </a:r>
            <a:r>
              <a:rPr kumimoji="0" sz="2000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very</a:t>
            </a:r>
            <a:r>
              <a:rPr kumimoji="0" sz="2000" spc="-28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similar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t="29621" r="43229" b="13250"/>
          <a:stretch/>
        </p:blipFill>
        <p:spPr bwMode="auto">
          <a:xfrm>
            <a:off x="6199674" y="2668588"/>
            <a:ext cx="2525226" cy="284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950" y="981075"/>
          <a:ext cx="8928100" cy="2895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656"/>
                <a:gridCol w="2529016"/>
                <a:gridCol w="2393965"/>
                <a:gridCol w="2517463"/>
              </a:tblGrid>
              <a:tr h="370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서비스 구분</a:t>
                      </a:r>
                      <a:endParaRPr lang="ko-KR" altLang="en-US" sz="16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Available</a:t>
                      </a:r>
                      <a:r>
                        <a:rPr lang="en-US" altLang="ko-KR" sz="1600" baseline="0" dirty="0" smtClean="0"/>
                        <a:t> Data Types</a:t>
                      </a:r>
                      <a:endParaRPr lang="ko-KR" altLang="en-US" sz="16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Format</a:t>
                      </a:r>
                      <a:endParaRPr lang="ko-KR" altLang="en-US" sz="16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 marL="91431" marR="91431" marT="45714" marB="45714"/>
                </a:tc>
              </a:tr>
              <a:tr h="436965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FDSN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 smtClean="0"/>
                        <a:t>Waveforms</a:t>
                      </a:r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miniSEED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others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431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 smtClean="0"/>
                        <a:t>Station Information</a:t>
                      </a:r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StationXML</a:t>
                      </a:r>
                      <a:r>
                        <a:rPr lang="en-US" altLang="ko-KR" sz="1400" dirty="0" smtClean="0"/>
                        <a:t> and Text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304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Event Information</a:t>
                      </a:r>
                      <a:endParaRPr lang="ko-KR" altLang="en-US" sz="1400" dirty="0" smtClean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QuakeML</a:t>
                      </a:r>
                      <a:r>
                        <a:rPr lang="en-US" altLang="ko-KR" sz="1400" dirty="0" smtClean="0"/>
                        <a:t> and Text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304759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/>
                        <a:t>ArcLink</a:t>
                      </a:r>
                      <a:endParaRPr lang="ko-KR" altLang="en-US" sz="1400" b="1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Waveforms</a:t>
                      </a:r>
                      <a:endParaRPr lang="ko-KR" altLang="en-US" sz="1400" b="1" dirty="0"/>
                    </a:p>
                  </a:txBody>
                  <a:tcPr marL="91431" marR="91431" marT="45714" marB="4571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/>
                        <a:t>miniSEED</a:t>
                      </a:r>
                      <a:r>
                        <a:rPr lang="en-US" altLang="ko-KR" sz="1400" b="1" dirty="0" smtClean="0"/>
                        <a:t>, SEED</a:t>
                      </a:r>
                      <a:endParaRPr lang="ko-KR" altLang="en-US" sz="1400" b="1" dirty="0"/>
                    </a:p>
                  </a:txBody>
                  <a:tcPr marL="91431" marR="91431" marT="45714" marB="4571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현재 센터 내 활용 가능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304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Station Information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Dataless</a:t>
                      </a:r>
                      <a:r>
                        <a:rPr lang="en-US" altLang="ko-KR" sz="1400" dirty="0" smtClean="0"/>
                        <a:t> SEED, SEED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370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Earthworm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Waveforms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custom</a:t>
                      </a:r>
                      <a:r>
                        <a:rPr lang="en-US" altLang="ko-KR" sz="1400" baseline="0" dirty="0" smtClean="0"/>
                        <a:t> format, </a:t>
                      </a:r>
                      <a:r>
                        <a:rPr lang="en-US" altLang="ko-KR" sz="1400" baseline="0" dirty="0" err="1" smtClean="0"/>
                        <a:t>miniSEED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  <a:tr h="370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SeedLink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Waveforms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miniSEED</a:t>
                      </a:r>
                      <a:endParaRPr lang="ko-KR" altLang="en-US" sz="14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431" marR="91431" marT="45714" marB="45714"/>
                </a:tc>
              </a:tr>
            </a:tbl>
          </a:graphicData>
        </a:graphic>
      </p:graphicFrame>
      <p:sp>
        <p:nvSpPr>
          <p:cNvPr id="22574" name="TextBox 4"/>
          <p:cNvSpPr txBox="1">
            <a:spLocks noChangeArrowheads="1"/>
          </p:cNvSpPr>
          <p:nvPr/>
        </p:nvSpPr>
        <p:spPr bwMode="auto">
          <a:xfrm>
            <a:off x="179388" y="317500"/>
            <a:ext cx="276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2000" b="1">
                <a:latin typeface="Calibri" pitchFamily="34" charset="0"/>
              </a:rPr>
              <a:t>지진 자료 서비스 구분</a:t>
            </a:r>
          </a:p>
        </p:txBody>
      </p:sp>
      <p:sp>
        <p:nvSpPr>
          <p:cNvPr id="22575" name="직사각형 1"/>
          <p:cNvSpPr>
            <a:spLocks noChangeArrowheads="1"/>
          </p:cNvSpPr>
          <p:nvPr/>
        </p:nvSpPr>
        <p:spPr bwMode="auto">
          <a:xfrm>
            <a:off x="2915270" y="6453188"/>
            <a:ext cx="604921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1200" dirty="0">
                <a:latin typeface="Calibri" pitchFamily="34" charset="0"/>
                <a:hlinkClick r:id="rId2"/>
              </a:rPr>
              <a:t>출처 </a:t>
            </a:r>
            <a:r>
              <a:rPr kumimoji="0" lang="en-US" altLang="ko-KR" sz="1200" dirty="0">
                <a:latin typeface="Calibri" pitchFamily="34" charset="0"/>
                <a:hlinkClick r:id="rId2"/>
              </a:rPr>
              <a:t>: https://</a:t>
            </a:r>
            <a:r>
              <a:rPr kumimoji="0" lang="en-US" altLang="ko-KR" sz="1200" dirty="0" smtClean="0">
                <a:latin typeface="Calibri" pitchFamily="34" charset="0"/>
                <a:hlinkClick r:id="rId2"/>
              </a:rPr>
              <a:t>docs.obspy.org/tutorial/code_snippets/retrieving_data_from_datacenters.html</a:t>
            </a:r>
            <a:endParaRPr kumimoji="0" lang="ko-KR" altLang="en-US" sz="1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53673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63" dirty="0">
                <a:solidFill>
                  <a:srgbClr val="FFFFFF"/>
                </a:solidFill>
              </a:rPr>
              <a:t>ObsPy’s </a:t>
            </a:r>
            <a:r>
              <a:rPr sz="3000" spc="11" dirty="0">
                <a:solidFill>
                  <a:srgbClr val="FFFFFF"/>
                </a:solidFill>
              </a:rPr>
              <a:t>Core</a:t>
            </a:r>
            <a:r>
              <a:rPr sz="3000" spc="7" dirty="0">
                <a:solidFill>
                  <a:srgbClr val="FFFFFF"/>
                </a:solidFill>
              </a:rPr>
              <a:t> </a:t>
            </a:r>
            <a:r>
              <a:rPr sz="3000" spc="-11" dirty="0">
                <a:solidFill>
                  <a:srgbClr val="FFFFFF"/>
                </a:solidFill>
              </a:rPr>
              <a:t>Classes</a:t>
            </a:r>
            <a:endParaRPr sz="3000" dirty="0"/>
          </a:p>
        </p:txBody>
      </p:sp>
      <p:sp>
        <p:nvSpPr>
          <p:cNvPr id="23555" name="object 3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3556" name="object 4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3557" name="object 5"/>
          <p:cNvSpPr>
            <a:spLocks noChangeArrowheads="1"/>
          </p:cNvSpPr>
          <p:nvPr/>
        </p:nvSpPr>
        <p:spPr bwMode="auto">
          <a:xfrm>
            <a:off x="1330325" y="5203825"/>
            <a:ext cx="6483350" cy="13398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3558" name="object 6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4579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62309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1" dirty="0">
                <a:solidFill>
                  <a:srgbClr val="FFFFFF"/>
                </a:solidFill>
              </a:rPr>
              <a:t>Stream/Trace </a:t>
            </a:r>
            <a:r>
              <a:rPr sz="3000" dirty="0">
                <a:solidFill>
                  <a:srgbClr val="FFFFFF"/>
                </a:solidFill>
              </a:rPr>
              <a:t>for</a:t>
            </a:r>
            <a:r>
              <a:rPr sz="3000" spc="-80" dirty="0">
                <a:solidFill>
                  <a:srgbClr val="FFFFFF"/>
                </a:solidFill>
              </a:rPr>
              <a:t> </a:t>
            </a:r>
            <a:r>
              <a:rPr sz="3000" spc="-14" dirty="0">
                <a:solidFill>
                  <a:srgbClr val="FFFFFF"/>
                </a:solidFill>
              </a:rPr>
              <a:t>Waveforms</a:t>
            </a:r>
            <a:endParaRPr sz="3000" dirty="0"/>
          </a:p>
        </p:txBody>
      </p:sp>
      <p:sp>
        <p:nvSpPr>
          <p:cNvPr id="24581" name="object 5"/>
          <p:cNvSpPr>
            <a:spLocks noChangeArrowheads="1"/>
          </p:cNvSpPr>
          <p:nvPr/>
        </p:nvSpPr>
        <p:spPr bwMode="auto">
          <a:xfrm>
            <a:off x="1581150" y="1303338"/>
            <a:ext cx="5981700" cy="1143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4582" name="object 6"/>
          <p:cNvSpPr>
            <a:spLocks noChangeArrowheads="1"/>
          </p:cNvSpPr>
          <p:nvPr/>
        </p:nvSpPr>
        <p:spPr bwMode="auto">
          <a:xfrm>
            <a:off x="1474788" y="1165225"/>
            <a:ext cx="6196012" cy="14033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4583" name="object 7"/>
          <p:cNvSpPr>
            <a:spLocks noChangeArrowheads="1"/>
          </p:cNvSpPr>
          <p:nvPr/>
        </p:nvSpPr>
        <p:spPr bwMode="auto">
          <a:xfrm>
            <a:off x="1581150" y="2625725"/>
            <a:ext cx="5981700" cy="8477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4584" name="object 8"/>
          <p:cNvSpPr>
            <a:spLocks noChangeArrowheads="1"/>
          </p:cNvSpPr>
          <p:nvPr/>
        </p:nvSpPr>
        <p:spPr bwMode="auto">
          <a:xfrm>
            <a:off x="1473200" y="2490788"/>
            <a:ext cx="6197600" cy="11080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7850" y="1562100"/>
            <a:ext cx="5715000" cy="1652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9376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tabLst>
                <a:tab pos="611153" algn="l"/>
              </a:tabLs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	</a:t>
            </a:r>
            <a:r>
              <a:rPr kumimoji="0" sz="2000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import</a:t>
            </a:r>
            <a:r>
              <a:rPr kumimoji="0" sz="2000" spc="-74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</a:t>
            </a:r>
          </a:p>
          <a:p>
            <a:pPr marL="9376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 st =</a:t>
            </a:r>
            <a:r>
              <a:rPr kumimoji="0" sz="2000" spc="18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obspy.read(</a:t>
            </a:r>
            <a:r>
              <a:rPr kumimoji="0" sz="2000" spc="-4" dirty="0">
                <a:solidFill>
                  <a:srgbClr val="C91B13"/>
                </a:solidFill>
                <a:latin typeface="DejaVu Sans Mono"/>
                <a:ea typeface="+mn-ea"/>
                <a:cs typeface="DejaVu Sans Mono"/>
              </a:rPr>
              <a:t>"/path/to/file"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)</a:t>
            </a:r>
            <a:endParaRPr kumimoji="0" sz="2000" dirty="0">
              <a:solidFill>
                <a:prstClr val="black"/>
              </a:solidFill>
              <a:latin typeface="DejaVu Sans Mono"/>
              <a:ea typeface="+mn-ea"/>
              <a:cs typeface="DejaVu Sans Mono"/>
            </a:endParaRPr>
          </a:p>
          <a:p>
            <a:pPr defTabSz="642849" fontAlgn="auto">
              <a:spcBef>
                <a:spcPts val="0"/>
              </a:spcBef>
              <a:spcAft>
                <a:spcPts val="0"/>
              </a:spcAft>
              <a:defRPr/>
            </a:pPr>
            <a:endParaRPr kumimoji="0" sz="2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defTabSz="642849" fontAlgn="auto">
              <a:spcBef>
                <a:spcPts val="14"/>
              </a:spcBef>
              <a:spcAft>
                <a:spcPts val="0"/>
              </a:spcAft>
              <a:defRPr/>
            </a:pPr>
            <a:endParaRPr kumimoji="0" sz="27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8929" defTabSz="642849" fontAlgn="auto">
              <a:spcBef>
                <a:spcPts val="0"/>
              </a:spcBef>
              <a:spcAft>
                <a:spcPts val="0"/>
              </a:spcAft>
              <a:tabLst>
                <a:tab pos="610707" algn="l"/>
              </a:tabLs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	st.plot()</a:t>
            </a:r>
          </a:p>
        </p:txBody>
      </p:sp>
      <p:sp>
        <p:nvSpPr>
          <p:cNvPr id="24586" name="object 10"/>
          <p:cNvSpPr>
            <a:spLocks noChangeArrowheads="1"/>
          </p:cNvSpPr>
          <p:nvPr/>
        </p:nvSpPr>
        <p:spPr bwMode="auto">
          <a:xfrm>
            <a:off x="3049588" y="3694113"/>
            <a:ext cx="3040062" cy="28686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4587" name="object 11"/>
          <p:cNvSpPr>
            <a:spLocks noChangeArrowheads="1"/>
          </p:cNvSpPr>
          <p:nvPr/>
        </p:nvSpPr>
        <p:spPr bwMode="auto">
          <a:xfrm>
            <a:off x="3143250" y="3732213"/>
            <a:ext cx="2857500" cy="26876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62309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1" dirty="0">
                <a:solidFill>
                  <a:srgbClr val="FFFFFF"/>
                </a:solidFill>
              </a:rPr>
              <a:t>Stream/Trace </a:t>
            </a:r>
            <a:r>
              <a:rPr sz="3000" dirty="0">
                <a:solidFill>
                  <a:srgbClr val="FFFFFF"/>
                </a:solidFill>
              </a:rPr>
              <a:t>for</a:t>
            </a:r>
            <a:r>
              <a:rPr sz="3000" spc="-80" dirty="0">
                <a:solidFill>
                  <a:srgbClr val="FFFFFF"/>
                </a:solidFill>
              </a:rPr>
              <a:t> </a:t>
            </a:r>
            <a:r>
              <a:rPr sz="3000" spc="-14" dirty="0">
                <a:solidFill>
                  <a:srgbClr val="FFFFFF"/>
                </a:solidFill>
              </a:rPr>
              <a:t>Waveforms</a:t>
            </a:r>
            <a:endParaRPr sz="3000" dirty="0"/>
          </a:p>
        </p:txBody>
      </p:sp>
      <p:sp>
        <p:nvSpPr>
          <p:cNvPr id="25603" name="object 3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5604" name="object 4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5605" name="object 5"/>
          <p:cNvSpPr>
            <a:spLocks noChangeArrowheads="1"/>
          </p:cNvSpPr>
          <p:nvPr/>
        </p:nvSpPr>
        <p:spPr bwMode="auto">
          <a:xfrm>
            <a:off x="251520" y="1268760"/>
            <a:ext cx="8583852" cy="48399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627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856615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21" dirty="0">
                <a:solidFill>
                  <a:srgbClr val="FFFFFF"/>
                </a:solidFill>
              </a:rPr>
              <a:t>Inventory </a:t>
            </a:r>
            <a:r>
              <a:rPr sz="3000" dirty="0">
                <a:solidFill>
                  <a:srgbClr val="FFFFFF"/>
                </a:solidFill>
              </a:rPr>
              <a:t>for Station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21" dirty="0">
                <a:solidFill>
                  <a:srgbClr val="FFFFFF"/>
                </a:solidFill>
              </a:rPr>
              <a:t>Metainformation</a:t>
            </a:r>
            <a:endParaRPr sz="3000" dirty="0"/>
          </a:p>
        </p:txBody>
      </p:sp>
      <p:sp>
        <p:nvSpPr>
          <p:cNvPr id="26629" name="object 5"/>
          <p:cNvSpPr>
            <a:spLocks noChangeArrowheads="1"/>
          </p:cNvSpPr>
          <p:nvPr/>
        </p:nvSpPr>
        <p:spPr bwMode="auto">
          <a:xfrm>
            <a:off x="750888" y="1347788"/>
            <a:ext cx="7643812" cy="1143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630" name="object 6"/>
          <p:cNvSpPr>
            <a:spLocks noChangeArrowheads="1"/>
          </p:cNvSpPr>
          <p:nvPr/>
        </p:nvSpPr>
        <p:spPr bwMode="auto">
          <a:xfrm>
            <a:off x="646113" y="1219200"/>
            <a:ext cx="7851775" cy="14017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631" name="object 7"/>
          <p:cNvSpPr>
            <a:spLocks noChangeArrowheads="1"/>
          </p:cNvSpPr>
          <p:nvPr/>
        </p:nvSpPr>
        <p:spPr bwMode="auto">
          <a:xfrm>
            <a:off x="750888" y="2678113"/>
            <a:ext cx="7643812" cy="8493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632" name="object 8"/>
          <p:cNvSpPr>
            <a:spLocks noChangeArrowheads="1"/>
          </p:cNvSpPr>
          <p:nvPr/>
        </p:nvSpPr>
        <p:spPr bwMode="auto">
          <a:xfrm>
            <a:off x="646113" y="2540000"/>
            <a:ext cx="7851775" cy="11080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0763" y="1614488"/>
            <a:ext cx="7373937" cy="16525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tabLst>
                <a:tab pos="610707" algn="l"/>
              </a:tabLs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	</a:t>
            </a:r>
            <a:r>
              <a:rPr kumimoji="0" sz="2000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import</a:t>
            </a:r>
            <a:r>
              <a:rPr kumimoji="0" sz="2000" spc="-74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</a:t>
            </a:r>
          </a:p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 inv =</a:t>
            </a:r>
            <a:r>
              <a:rPr kumimoji="0" sz="2000" spc="53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obspy.read_inventory(</a:t>
            </a:r>
            <a:r>
              <a:rPr kumimoji="0" sz="2000" spc="-4" dirty="0">
                <a:solidFill>
                  <a:srgbClr val="C91B13"/>
                </a:solidFill>
                <a:latin typeface="DejaVu Sans Mono"/>
                <a:ea typeface="+mn-ea"/>
                <a:cs typeface="DejaVu Sans Mono"/>
              </a:rPr>
              <a:t>“/path/to/file"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)</a:t>
            </a:r>
            <a:endParaRPr kumimoji="0" sz="2000" dirty="0">
              <a:solidFill>
                <a:prstClr val="black"/>
              </a:solidFill>
              <a:latin typeface="DejaVu Sans Mono"/>
              <a:ea typeface="+mn-ea"/>
              <a:cs typeface="DejaVu Sans Mono"/>
            </a:endParaRPr>
          </a:p>
          <a:p>
            <a:pPr defTabSz="642849" fontAlgn="auto">
              <a:spcBef>
                <a:spcPts val="0"/>
              </a:spcBef>
              <a:spcAft>
                <a:spcPts val="0"/>
              </a:spcAft>
              <a:defRPr/>
            </a:pPr>
            <a:endParaRPr kumimoji="0" sz="2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defTabSz="642849" fontAlgn="auto">
              <a:spcBef>
                <a:spcPts val="21"/>
              </a:spcBef>
              <a:spcAft>
                <a:spcPts val="0"/>
              </a:spcAft>
              <a:defRPr/>
            </a:pPr>
            <a:endParaRPr kumimoji="0" sz="27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8929" defTabSz="642849" fontAlgn="auto">
              <a:spcBef>
                <a:spcPts val="4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</a:t>
            </a:r>
            <a:r>
              <a:rPr kumimoji="0" sz="2000" spc="-7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inv.plot()</a:t>
            </a:r>
          </a:p>
        </p:txBody>
      </p:sp>
      <p:sp>
        <p:nvSpPr>
          <p:cNvPr id="26634" name="object 10"/>
          <p:cNvSpPr>
            <a:spLocks noChangeArrowheads="1"/>
          </p:cNvSpPr>
          <p:nvPr/>
        </p:nvSpPr>
        <p:spPr bwMode="auto">
          <a:xfrm>
            <a:off x="2511425" y="3709988"/>
            <a:ext cx="4117975" cy="27670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635" name="object 11"/>
          <p:cNvSpPr>
            <a:spLocks noChangeArrowheads="1"/>
          </p:cNvSpPr>
          <p:nvPr/>
        </p:nvSpPr>
        <p:spPr bwMode="auto">
          <a:xfrm>
            <a:off x="2598738" y="3751263"/>
            <a:ext cx="3946525" cy="25796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7959725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21" dirty="0">
                <a:solidFill>
                  <a:srgbClr val="FFFFFF"/>
                </a:solidFill>
              </a:rPr>
              <a:t>Inventory </a:t>
            </a:r>
            <a:r>
              <a:rPr sz="3000" dirty="0">
                <a:solidFill>
                  <a:srgbClr val="FFFFFF"/>
                </a:solidFill>
              </a:rPr>
              <a:t>for Station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21" dirty="0">
                <a:solidFill>
                  <a:srgbClr val="FFFFFF"/>
                </a:solidFill>
              </a:rPr>
              <a:t>Metainformation</a:t>
            </a:r>
            <a:endParaRPr sz="3000" dirty="0"/>
          </a:p>
        </p:txBody>
      </p:sp>
      <p:sp>
        <p:nvSpPr>
          <p:cNvPr id="27651" name="object 3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7652" name="object 4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7653" name="object 5"/>
          <p:cNvSpPr>
            <a:spLocks noChangeArrowheads="1"/>
          </p:cNvSpPr>
          <p:nvPr/>
        </p:nvSpPr>
        <p:spPr bwMode="auto">
          <a:xfrm>
            <a:off x="149225" y="1628800"/>
            <a:ext cx="8709025" cy="446449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75856" y="6255609"/>
            <a:ext cx="54675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en-US" altLang="ko-KR" sz="1200" dirty="0">
                <a:latin typeface="Calibri" pitchFamily="34" charset="0"/>
                <a:ea typeface="맑은 고딕" pitchFamily="50" charset="-127"/>
                <a:hlinkClick r:id="rId4"/>
              </a:rPr>
              <a:t>https://docs.obspy.org/tutorial/code_snippets/stationxml_file_from_scratch.html</a:t>
            </a:r>
            <a:endParaRPr kumimoji="0" lang="ko-KR" altLang="en-US" sz="1200" dirty="0">
              <a:latin typeface="Calibri" pitchFamily="34" charset="0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t="22339" r="17334" b="3896"/>
          <a:stretch>
            <a:fillRect/>
          </a:stretch>
        </p:blipFill>
        <p:spPr bwMode="auto">
          <a:xfrm>
            <a:off x="487363" y="723900"/>
            <a:ext cx="8051800" cy="573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250825" y="115888"/>
            <a:ext cx="3487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2400" b="1"/>
              <a:t>과학분야에서의 </a:t>
            </a:r>
            <a:r>
              <a:rPr kumimoji="0" lang="en-US" altLang="ko-KR" sz="2400" b="1"/>
              <a:t>Python</a:t>
            </a:r>
            <a:endParaRPr kumimoji="0" lang="ko-KR" altLang="en-US" sz="24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8675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486410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1" dirty="0">
                <a:solidFill>
                  <a:srgbClr val="FFFFFF"/>
                </a:solidFill>
              </a:rPr>
              <a:t>Catalog </a:t>
            </a:r>
            <a:r>
              <a:rPr sz="3000" dirty="0">
                <a:solidFill>
                  <a:srgbClr val="FFFFFF"/>
                </a:solidFill>
              </a:rPr>
              <a:t>for</a:t>
            </a:r>
            <a:r>
              <a:rPr sz="3000" spc="-77" dirty="0">
                <a:solidFill>
                  <a:srgbClr val="FFFFFF"/>
                </a:solidFill>
              </a:rPr>
              <a:t> </a:t>
            </a:r>
            <a:r>
              <a:rPr sz="3000" spc="-28" dirty="0">
                <a:solidFill>
                  <a:srgbClr val="FFFFFF"/>
                </a:solidFill>
              </a:rPr>
              <a:t>Events</a:t>
            </a:r>
            <a:endParaRPr sz="3000" dirty="0"/>
          </a:p>
        </p:txBody>
      </p:sp>
      <p:sp>
        <p:nvSpPr>
          <p:cNvPr id="28677" name="object 5"/>
          <p:cNvSpPr>
            <a:spLocks noChangeArrowheads="1"/>
          </p:cNvSpPr>
          <p:nvPr/>
        </p:nvSpPr>
        <p:spPr bwMode="auto">
          <a:xfrm>
            <a:off x="1054100" y="1276350"/>
            <a:ext cx="7035800" cy="1143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8678" name="object 6"/>
          <p:cNvSpPr>
            <a:spLocks noChangeArrowheads="1"/>
          </p:cNvSpPr>
          <p:nvPr/>
        </p:nvSpPr>
        <p:spPr bwMode="auto">
          <a:xfrm>
            <a:off x="947738" y="1138238"/>
            <a:ext cx="7248525" cy="14017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8679" name="object 7"/>
          <p:cNvSpPr>
            <a:spLocks noChangeArrowheads="1"/>
          </p:cNvSpPr>
          <p:nvPr/>
        </p:nvSpPr>
        <p:spPr bwMode="auto">
          <a:xfrm>
            <a:off x="1054100" y="2500313"/>
            <a:ext cx="7035800" cy="8477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8680" name="object 8"/>
          <p:cNvSpPr>
            <a:spLocks noChangeArrowheads="1"/>
          </p:cNvSpPr>
          <p:nvPr/>
        </p:nvSpPr>
        <p:spPr bwMode="auto">
          <a:xfrm>
            <a:off x="947738" y="2362200"/>
            <a:ext cx="7248525" cy="11064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2388" y="1535113"/>
            <a:ext cx="6634162" cy="15446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tabLst>
                <a:tab pos="610707" algn="l"/>
              </a:tabLs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	</a:t>
            </a:r>
            <a:r>
              <a:rPr kumimoji="0" sz="2000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import</a:t>
            </a:r>
            <a:r>
              <a:rPr kumimoji="0" sz="2000" spc="-74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</a:t>
            </a:r>
          </a:p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 cat =</a:t>
            </a:r>
            <a:r>
              <a:rPr kumimoji="0" sz="2000" spc="39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obspy.readEvents(</a:t>
            </a:r>
            <a:r>
              <a:rPr kumimoji="0" sz="2000" spc="-4" dirty="0">
                <a:solidFill>
                  <a:srgbClr val="C91B13"/>
                </a:solidFill>
                <a:latin typeface="DejaVu Sans Mono"/>
                <a:ea typeface="+mn-ea"/>
                <a:cs typeface="DejaVu Sans Mono"/>
              </a:rPr>
              <a:t>“/path/to/file"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)</a:t>
            </a:r>
            <a:endParaRPr kumimoji="0" sz="2000" dirty="0">
              <a:solidFill>
                <a:prstClr val="black"/>
              </a:solidFill>
              <a:latin typeface="DejaVu Sans Mono"/>
              <a:ea typeface="+mn-ea"/>
              <a:cs typeface="DejaVu Sans Mono"/>
            </a:endParaRPr>
          </a:p>
          <a:p>
            <a:pPr defTabSz="642849" fontAlgn="auto">
              <a:spcBef>
                <a:spcPts val="0"/>
              </a:spcBef>
              <a:spcAft>
                <a:spcPts val="0"/>
              </a:spcAft>
              <a:defRPr/>
            </a:pPr>
            <a:endParaRPr kumimoji="0" sz="2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defTabSz="642849" fontAlgn="auto">
              <a:spcBef>
                <a:spcPts val="18"/>
              </a:spcBef>
              <a:spcAft>
                <a:spcPts val="0"/>
              </a:spcAft>
              <a:defRPr/>
            </a:pPr>
            <a:endParaRPr kumimoji="0" sz="20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</a:t>
            </a:r>
            <a:r>
              <a:rPr kumimoji="0" sz="2000" spc="-39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cat.plot()</a:t>
            </a:r>
            <a:endParaRPr kumimoji="0" sz="2000" dirty="0">
              <a:solidFill>
                <a:prstClr val="black"/>
              </a:solidFill>
              <a:latin typeface="DejaVu Sans Mono"/>
              <a:ea typeface="+mn-ea"/>
              <a:cs typeface="DejaVu Sans Mono"/>
            </a:endParaRPr>
          </a:p>
        </p:txBody>
      </p:sp>
      <p:sp>
        <p:nvSpPr>
          <p:cNvPr id="28682" name="object 10"/>
          <p:cNvSpPr>
            <a:spLocks noChangeArrowheads="1"/>
          </p:cNvSpPr>
          <p:nvPr/>
        </p:nvSpPr>
        <p:spPr bwMode="auto">
          <a:xfrm>
            <a:off x="2390775" y="3579813"/>
            <a:ext cx="4359275" cy="29527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8683" name="object 11"/>
          <p:cNvSpPr>
            <a:spLocks noChangeArrowheads="1"/>
          </p:cNvSpPr>
          <p:nvPr/>
        </p:nvSpPr>
        <p:spPr bwMode="auto">
          <a:xfrm>
            <a:off x="2482850" y="3616325"/>
            <a:ext cx="4178300" cy="27765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464820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1" dirty="0">
                <a:solidFill>
                  <a:srgbClr val="FFFFFF"/>
                </a:solidFill>
              </a:rPr>
              <a:t>Catalog </a:t>
            </a:r>
            <a:r>
              <a:rPr sz="3000" dirty="0">
                <a:solidFill>
                  <a:srgbClr val="FFFFFF"/>
                </a:solidFill>
              </a:rPr>
              <a:t>for</a:t>
            </a:r>
            <a:r>
              <a:rPr sz="3000" spc="-77" dirty="0">
                <a:solidFill>
                  <a:srgbClr val="FFFFFF"/>
                </a:solidFill>
              </a:rPr>
              <a:t> </a:t>
            </a:r>
            <a:r>
              <a:rPr sz="3000" spc="-28" dirty="0">
                <a:solidFill>
                  <a:srgbClr val="FFFFFF"/>
                </a:solidFill>
              </a:rPr>
              <a:t>Events</a:t>
            </a:r>
            <a:endParaRPr sz="3000" dirty="0"/>
          </a:p>
        </p:txBody>
      </p:sp>
      <p:sp>
        <p:nvSpPr>
          <p:cNvPr id="29699" name="object 3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9700" name="object 4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29701" name="object 5"/>
          <p:cNvSpPr>
            <a:spLocks noChangeArrowheads="1"/>
          </p:cNvSpPr>
          <p:nvPr/>
        </p:nvSpPr>
        <p:spPr bwMode="auto">
          <a:xfrm>
            <a:off x="149224" y="1556792"/>
            <a:ext cx="8709025" cy="46085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9857" y="6376214"/>
            <a:ext cx="35283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en-US" altLang="ko-KR" sz="1200" dirty="0">
                <a:latin typeface="Calibri" pitchFamily="34" charset="0"/>
                <a:ea typeface="맑은 고딕" pitchFamily="50" charset="-127"/>
                <a:hlinkClick r:id="rId4"/>
              </a:rPr>
              <a:t>https://docs.obspy.org/packages/obspy.core.html</a:t>
            </a:r>
            <a:endParaRPr kumimoji="0" lang="ko-KR" altLang="en-US" sz="1200" dirty="0">
              <a:latin typeface="Calibri" pitchFamily="34" charset="0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631348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Signal </a:t>
            </a:r>
            <a:r>
              <a:rPr sz="3000" spc="-18" dirty="0">
                <a:solidFill>
                  <a:srgbClr val="FFFFFF"/>
                </a:solidFill>
              </a:rPr>
              <a:t>Processing </a:t>
            </a:r>
            <a:r>
              <a:rPr sz="3000" dirty="0">
                <a:solidFill>
                  <a:srgbClr val="FFFFFF"/>
                </a:solidFill>
              </a:rPr>
              <a:t>and</a:t>
            </a:r>
            <a:r>
              <a:rPr sz="3000" spc="-4" dirty="0">
                <a:solidFill>
                  <a:srgbClr val="FFFFFF"/>
                </a:solidFill>
              </a:rPr>
              <a:t> </a:t>
            </a:r>
            <a:r>
              <a:rPr sz="3000" spc="-7" dirty="0">
                <a:solidFill>
                  <a:srgbClr val="FFFFFF"/>
                </a:solidFill>
              </a:rPr>
              <a:t>Plotting</a:t>
            </a:r>
            <a:endParaRPr sz="3000" dirty="0"/>
          </a:p>
        </p:txBody>
      </p:sp>
      <p:sp>
        <p:nvSpPr>
          <p:cNvPr id="30723" name="object 3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0724" name="object 4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0725" name="object 5"/>
          <p:cNvSpPr>
            <a:spLocks noChangeArrowheads="1"/>
          </p:cNvSpPr>
          <p:nvPr/>
        </p:nvSpPr>
        <p:spPr bwMode="auto">
          <a:xfrm>
            <a:off x="2311400" y="1716088"/>
            <a:ext cx="4518025" cy="4300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0726" name="object 6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1747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637540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Signal </a:t>
            </a:r>
            <a:r>
              <a:rPr sz="3000" spc="-18" dirty="0">
                <a:solidFill>
                  <a:srgbClr val="FFFFFF"/>
                </a:solidFill>
              </a:rPr>
              <a:t>Processing </a:t>
            </a:r>
            <a:r>
              <a:rPr sz="3000" dirty="0">
                <a:solidFill>
                  <a:srgbClr val="FFFFFF"/>
                </a:solidFill>
              </a:rPr>
              <a:t>and</a:t>
            </a:r>
            <a:r>
              <a:rPr sz="3000" spc="-4" dirty="0">
                <a:solidFill>
                  <a:srgbClr val="FFFFFF"/>
                </a:solidFill>
              </a:rPr>
              <a:t> </a:t>
            </a:r>
            <a:r>
              <a:rPr sz="3000" spc="-7" dirty="0">
                <a:solidFill>
                  <a:srgbClr val="FFFFFF"/>
                </a:solidFill>
              </a:rPr>
              <a:t>Plotting</a:t>
            </a:r>
            <a:endParaRPr sz="3000" dirty="0"/>
          </a:p>
        </p:txBody>
      </p:sp>
      <p:sp>
        <p:nvSpPr>
          <p:cNvPr id="5" name="object 5"/>
          <p:cNvSpPr txBox="1"/>
          <p:nvPr/>
        </p:nvSpPr>
        <p:spPr>
          <a:xfrm>
            <a:off x="885825" y="1738313"/>
            <a:ext cx="3019425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b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Basic </a:t>
            </a:r>
            <a:r>
              <a:rPr kumimoji="0" sz="2000" b="1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signal</a:t>
            </a:r>
            <a:r>
              <a:rPr kumimoji="0" sz="2000" b="1" spc="-4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b="1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processing:</a:t>
            </a:r>
            <a:endParaRPr kumimoji="0" sz="20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5825" y="2232025"/>
            <a:ext cx="85725" cy="1982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7600" y="2185988"/>
            <a:ext cx="5038725" cy="20637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trim, merge, rotate, ...</a:t>
            </a:r>
          </a:p>
          <a:p>
            <a:pPr>
              <a:lnSpc>
                <a:spcPts val="2738"/>
              </a:lnSpc>
              <a:spcBef>
                <a:spcPts val="138"/>
              </a:spcBef>
            </a:pP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filter, resample, instrument correction  </a:t>
            </a:r>
            <a: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array analysis, </a:t>
            </a:r>
            <a:r>
              <a:rPr kumimoji="0" lang="ko-KR" altLang="ko-KR" sz="2000" b="1">
                <a:solidFill>
                  <a:srgbClr val="0070C0"/>
                </a:solidFill>
                <a:latin typeface="Arial" charset="0"/>
                <a:cs typeface="Arial" charset="0"/>
              </a:rPr>
              <a:t>cross correlations</a:t>
            </a: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different types of triggers  </a:t>
            </a:r>
            <a: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probabilistic power spectral densities</a:t>
            </a:r>
          </a:p>
          <a:p>
            <a:pPr>
              <a:spcBef>
                <a:spcPts val="150"/>
              </a:spcBef>
            </a:pPr>
            <a:r>
              <a:rPr kumimoji="0" lang="ko-KR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5825" y="4505325"/>
            <a:ext cx="1792288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b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Basic</a:t>
            </a:r>
            <a:r>
              <a:rPr kumimoji="0" sz="2000" b="1" spc="-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000" b="1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plotting:</a:t>
            </a:r>
            <a:endParaRPr kumimoji="0" sz="20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5825" y="4999038"/>
            <a:ext cx="85725" cy="939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28"/>
              </a:spcBef>
              <a:spcAft>
                <a:spcPts val="0"/>
              </a:spcAft>
              <a:defRPr/>
            </a:pPr>
            <a:r>
              <a:rPr kumimoji="0" sz="15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5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7600" y="4916488"/>
            <a:ext cx="6888162" cy="1033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12000"/>
              </a:lnSpc>
            </a:pPr>
            <a:r>
              <a:rPr kumimoji="0" lang="ko-KR" altLang="ko-KR" sz="2000" dirty="0">
                <a:solidFill>
                  <a:srgbClr val="000000"/>
                </a:solidFill>
                <a:latin typeface="Arial" charset="0"/>
                <a:cs typeface="Arial" charset="0"/>
              </a:rPr>
              <a:t>waveform preview plots</a:t>
            </a:r>
            <a:endParaRPr kumimoji="0" lang="en-US" altLang="ko-KR" sz="20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ct val="112000"/>
              </a:lnSpc>
            </a:pPr>
            <a:r>
              <a:rPr kumimoji="0" lang="ko-KR" altLang="ko-KR" sz="2000" dirty="0">
                <a:solidFill>
                  <a:srgbClr val="000000"/>
                </a:solidFill>
                <a:latin typeface="Arial" charset="0"/>
                <a:cs typeface="Arial" charset="0"/>
              </a:rPr>
              <a:t>stations/events location </a:t>
            </a:r>
            <a:r>
              <a:rPr kumimoji="0" lang="ko-KR" altLang="ko-KR" sz="2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plots</a:t>
            </a:r>
            <a:r>
              <a:rPr kumimoji="0" lang="en-US" altLang="ko-KR" sz="2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br>
              <a:rPr kumimoji="0" lang="en-US" altLang="ko-KR" sz="2000" dirty="0" smtClean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2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channel </a:t>
            </a:r>
            <a:r>
              <a:rPr kumimoji="0" lang="ko-KR" altLang="ko-KR" sz="2000" dirty="0">
                <a:solidFill>
                  <a:srgbClr val="000000"/>
                </a:solidFill>
                <a:latin typeface="Arial" charset="0"/>
                <a:cs typeface="Arial" charset="0"/>
              </a:rPr>
              <a:t>instrument response plots (bode plots)</a:t>
            </a:r>
          </a:p>
        </p:txBody>
      </p:sp>
      <p:sp>
        <p:nvSpPr>
          <p:cNvPr id="31755" name="object 11"/>
          <p:cNvSpPr>
            <a:spLocks noChangeArrowheads="1"/>
          </p:cNvSpPr>
          <p:nvPr/>
        </p:nvSpPr>
        <p:spPr bwMode="auto">
          <a:xfrm>
            <a:off x="7196138" y="1125538"/>
            <a:ext cx="1616075" cy="15430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1756" name="object 12"/>
          <p:cNvSpPr>
            <a:spLocks noChangeArrowheads="1"/>
          </p:cNvSpPr>
          <p:nvPr/>
        </p:nvSpPr>
        <p:spPr bwMode="auto">
          <a:xfrm>
            <a:off x="7286625" y="1160463"/>
            <a:ext cx="1438275" cy="13668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88976" y="6093296"/>
            <a:ext cx="32314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en-US" altLang="ko-KR" sz="1200" dirty="0" err="1">
                <a:latin typeface="Calibri" pitchFamily="34" charset="0"/>
                <a:ea typeface="맑은 고딕" pitchFamily="50" charset="-127"/>
                <a:hlinkClick r:id="rId5"/>
              </a:rPr>
              <a:t>ObsPy</a:t>
            </a:r>
            <a:r>
              <a:rPr kumimoji="0" lang="en-US" altLang="ko-KR" sz="1200" dirty="0">
                <a:latin typeface="Calibri" pitchFamily="34" charset="0"/>
                <a:ea typeface="맑은 고딕" pitchFamily="50" charset="-127"/>
                <a:hlinkClick r:id="rId5"/>
              </a:rPr>
              <a:t> Library Reference </a:t>
            </a:r>
          </a:p>
          <a:p>
            <a:r>
              <a:rPr kumimoji="0" lang="en-US" altLang="ko-KR" sz="1200" dirty="0">
                <a:latin typeface="Calibri" pitchFamily="34" charset="0"/>
                <a:ea typeface="맑은 고딕" pitchFamily="50" charset="-127"/>
                <a:hlinkClick r:id="rId5"/>
              </a:rPr>
              <a:t>https://docs.obspy.org/packages/index.html</a:t>
            </a:r>
            <a:endParaRPr kumimoji="0" lang="ko-KR" altLang="en-US" sz="1200" dirty="0">
              <a:latin typeface="Calibri" pitchFamily="34" charset="0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2"/>
          <p:cNvSpPr>
            <a:spLocks noChangeArrowheads="1"/>
          </p:cNvSpPr>
          <p:nvPr/>
        </p:nvSpPr>
        <p:spPr bwMode="auto">
          <a:xfrm>
            <a:off x="6253163" y="3884613"/>
            <a:ext cx="2500312" cy="25003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1" name="object 3"/>
          <p:cNvSpPr>
            <a:spLocks/>
          </p:cNvSpPr>
          <p:nvPr/>
        </p:nvSpPr>
        <p:spPr bwMode="auto">
          <a:xfrm>
            <a:off x="6384925" y="3963988"/>
            <a:ext cx="2232025" cy="2233612"/>
          </a:xfrm>
          <a:custGeom>
            <a:avLst/>
            <a:gdLst>
              <a:gd name="T0" fmla="*/ 60660 w 3175000"/>
              <a:gd name="T1" fmla="*/ 0 h 3175634"/>
              <a:gd name="T2" fmla="*/ 37880 w 3175000"/>
              <a:gd name="T3" fmla="*/ 4486 h 3175634"/>
              <a:gd name="T4" fmla="*/ 18506 w 3175000"/>
              <a:gd name="T5" fmla="*/ 16721 h 3175634"/>
              <a:gd name="T6" fmla="*/ 5044 w 3175000"/>
              <a:gd name="T7" fmla="*/ 34867 h 3175634"/>
              <a:gd name="T8" fmla="*/ 0 w 3175000"/>
              <a:gd name="T9" fmla="*/ 57089 h 3175634"/>
              <a:gd name="T10" fmla="*/ 0 w 3175000"/>
              <a:gd name="T11" fmla="*/ 3117911 h 3175634"/>
              <a:gd name="T12" fmla="*/ 5044 w 3175000"/>
              <a:gd name="T13" fmla="*/ 3140220 h 3175634"/>
              <a:gd name="T14" fmla="*/ 18506 w 3175000"/>
              <a:gd name="T15" fmla="*/ 3158559 h 3175634"/>
              <a:gd name="T16" fmla="*/ 37880 w 3175000"/>
              <a:gd name="T17" fmla="*/ 3170986 h 3175634"/>
              <a:gd name="T18" fmla="*/ 60660 w 3175000"/>
              <a:gd name="T19" fmla="*/ 3175560 h 3175634"/>
              <a:gd name="T20" fmla="*/ 3121483 w 3175000"/>
              <a:gd name="T21" fmla="*/ 3175560 h 3175634"/>
              <a:gd name="T22" fmla="*/ 3143146 w 3175000"/>
              <a:gd name="T23" fmla="*/ 3170986 h 3175634"/>
              <a:gd name="T24" fmla="*/ 3160065 w 3175000"/>
              <a:gd name="T25" fmla="*/ 3158559 h 3175634"/>
              <a:gd name="T26" fmla="*/ 3171071 w 3175000"/>
              <a:gd name="T27" fmla="*/ 3140220 h 3175634"/>
              <a:gd name="T28" fmla="*/ 3175000 w 3175000"/>
              <a:gd name="T29" fmla="*/ 3117911 h 3175634"/>
              <a:gd name="T30" fmla="*/ 3175000 w 3175000"/>
              <a:gd name="T31" fmla="*/ 57089 h 3175634"/>
              <a:gd name="T32" fmla="*/ 3160065 w 3175000"/>
              <a:gd name="T33" fmla="*/ 17001 h 3175634"/>
              <a:gd name="T34" fmla="*/ 3121483 w 3175000"/>
              <a:gd name="T35" fmla="*/ 560 h 3175634"/>
              <a:gd name="T36" fmla="*/ 60660 w 3175000"/>
              <a:gd name="T37" fmla="*/ 0 h 3175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75634">
                <a:moveTo>
                  <a:pt x="60660" y="0"/>
                </a:moveTo>
                <a:lnTo>
                  <a:pt x="37880" y="4486"/>
                </a:lnTo>
                <a:lnTo>
                  <a:pt x="18506" y="16721"/>
                </a:lnTo>
                <a:lnTo>
                  <a:pt x="5044" y="34867"/>
                </a:lnTo>
                <a:lnTo>
                  <a:pt x="0" y="57089"/>
                </a:lnTo>
                <a:lnTo>
                  <a:pt x="0" y="3117911"/>
                </a:lnTo>
                <a:lnTo>
                  <a:pt x="5044" y="3140220"/>
                </a:lnTo>
                <a:lnTo>
                  <a:pt x="18506" y="3158559"/>
                </a:lnTo>
                <a:lnTo>
                  <a:pt x="37880" y="3170986"/>
                </a:lnTo>
                <a:lnTo>
                  <a:pt x="60660" y="3175560"/>
                </a:lnTo>
                <a:lnTo>
                  <a:pt x="3121483" y="3175560"/>
                </a:lnTo>
                <a:lnTo>
                  <a:pt x="3143146" y="3170986"/>
                </a:lnTo>
                <a:lnTo>
                  <a:pt x="3160065" y="3158559"/>
                </a:lnTo>
                <a:lnTo>
                  <a:pt x="3171071" y="3140220"/>
                </a:lnTo>
                <a:lnTo>
                  <a:pt x="3175000" y="3117911"/>
                </a:lnTo>
                <a:lnTo>
                  <a:pt x="3175000" y="57089"/>
                </a:lnTo>
                <a:lnTo>
                  <a:pt x="3160065" y="17001"/>
                </a:lnTo>
                <a:lnTo>
                  <a:pt x="3121483" y="560"/>
                </a:lnTo>
                <a:lnTo>
                  <a:pt x="60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2772" name="object 4"/>
          <p:cNvSpPr>
            <a:spLocks noChangeArrowheads="1"/>
          </p:cNvSpPr>
          <p:nvPr/>
        </p:nvSpPr>
        <p:spPr bwMode="auto">
          <a:xfrm>
            <a:off x="3322638" y="3884613"/>
            <a:ext cx="2500312" cy="25003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3" name="object 5"/>
          <p:cNvSpPr>
            <a:spLocks/>
          </p:cNvSpPr>
          <p:nvPr/>
        </p:nvSpPr>
        <p:spPr bwMode="auto">
          <a:xfrm>
            <a:off x="3455988" y="3963988"/>
            <a:ext cx="2232025" cy="2233612"/>
          </a:xfrm>
          <a:custGeom>
            <a:avLst/>
            <a:gdLst>
              <a:gd name="T0" fmla="*/ 57089 w 3175000"/>
              <a:gd name="T1" fmla="*/ 0 h 3175634"/>
              <a:gd name="T2" fmla="*/ 34867 w 3175000"/>
              <a:gd name="T3" fmla="*/ 4486 h 3175634"/>
              <a:gd name="T4" fmla="*/ 16721 w 3175000"/>
              <a:gd name="T5" fmla="*/ 16721 h 3175634"/>
              <a:gd name="T6" fmla="*/ 4486 w 3175000"/>
              <a:gd name="T7" fmla="*/ 34867 h 3175634"/>
              <a:gd name="T8" fmla="*/ 0 w 3175000"/>
              <a:gd name="T9" fmla="*/ 57089 h 3175634"/>
              <a:gd name="T10" fmla="*/ 0 w 3175000"/>
              <a:gd name="T11" fmla="*/ 3117911 h 3175634"/>
              <a:gd name="T12" fmla="*/ 4486 w 3175000"/>
              <a:gd name="T13" fmla="*/ 3140220 h 3175634"/>
              <a:gd name="T14" fmla="*/ 16721 w 3175000"/>
              <a:gd name="T15" fmla="*/ 3158559 h 3175634"/>
              <a:gd name="T16" fmla="*/ 34867 w 3175000"/>
              <a:gd name="T17" fmla="*/ 3170986 h 3175634"/>
              <a:gd name="T18" fmla="*/ 57089 w 3175000"/>
              <a:gd name="T19" fmla="*/ 3175560 h 3175634"/>
              <a:gd name="T20" fmla="*/ 3117910 w 3175000"/>
              <a:gd name="T21" fmla="*/ 3175560 h 3175634"/>
              <a:gd name="T22" fmla="*/ 3140132 w 3175000"/>
              <a:gd name="T23" fmla="*/ 3170986 h 3175634"/>
              <a:gd name="T24" fmla="*/ 3158278 w 3175000"/>
              <a:gd name="T25" fmla="*/ 3158559 h 3175634"/>
              <a:gd name="T26" fmla="*/ 3170513 w 3175000"/>
              <a:gd name="T27" fmla="*/ 3140220 h 3175634"/>
              <a:gd name="T28" fmla="*/ 3175000 w 3175000"/>
              <a:gd name="T29" fmla="*/ 3117911 h 3175634"/>
              <a:gd name="T30" fmla="*/ 3175000 w 3175000"/>
              <a:gd name="T31" fmla="*/ 57089 h 3175634"/>
              <a:gd name="T32" fmla="*/ 3158278 w 3175000"/>
              <a:gd name="T33" fmla="*/ 17001 h 3175634"/>
              <a:gd name="T34" fmla="*/ 3117910 w 3175000"/>
              <a:gd name="T35" fmla="*/ 560 h 3175634"/>
              <a:gd name="T36" fmla="*/ 57089 w 3175000"/>
              <a:gd name="T37" fmla="*/ 0 h 3175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75634">
                <a:moveTo>
                  <a:pt x="57089" y="0"/>
                </a:moveTo>
                <a:lnTo>
                  <a:pt x="34867" y="4486"/>
                </a:lnTo>
                <a:lnTo>
                  <a:pt x="16721" y="16721"/>
                </a:lnTo>
                <a:lnTo>
                  <a:pt x="4486" y="34867"/>
                </a:lnTo>
                <a:lnTo>
                  <a:pt x="0" y="57089"/>
                </a:lnTo>
                <a:lnTo>
                  <a:pt x="0" y="3117911"/>
                </a:lnTo>
                <a:lnTo>
                  <a:pt x="4486" y="3140220"/>
                </a:lnTo>
                <a:lnTo>
                  <a:pt x="16721" y="3158559"/>
                </a:lnTo>
                <a:lnTo>
                  <a:pt x="34867" y="3170986"/>
                </a:lnTo>
                <a:lnTo>
                  <a:pt x="57089" y="3175560"/>
                </a:lnTo>
                <a:lnTo>
                  <a:pt x="3117910" y="3175560"/>
                </a:lnTo>
                <a:lnTo>
                  <a:pt x="3140132" y="3170986"/>
                </a:lnTo>
                <a:lnTo>
                  <a:pt x="3158278" y="3158559"/>
                </a:lnTo>
                <a:lnTo>
                  <a:pt x="3170513" y="3140220"/>
                </a:lnTo>
                <a:lnTo>
                  <a:pt x="3175000" y="3117911"/>
                </a:lnTo>
                <a:lnTo>
                  <a:pt x="3175000" y="57089"/>
                </a:lnTo>
                <a:lnTo>
                  <a:pt x="3158278" y="17001"/>
                </a:lnTo>
                <a:lnTo>
                  <a:pt x="3117910" y="560"/>
                </a:lnTo>
                <a:lnTo>
                  <a:pt x="570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2774" name="object 6"/>
          <p:cNvSpPr>
            <a:spLocks noChangeArrowheads="1"/>
          </p:cNvSpPr>
          <p:nvPr/>
        </p:nvSpPr>
        <p:spPr bwMode="auto">
          <a:xfrm>
            <a:off x="390525" y="3884613"/>
            <a:ext cx="2500313" cy="25003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5" name="object 7"/>
          <p:cNvSpPr>
            <a:spLocks/>
          </p:cNvSpPr>
          <p:nvPr/>
        </p:nvSpPr>
        <p:spPr bwMode="auto">
          <a:xfrm>
            <a:off x="527050" y="3963988"/>
            <a:ext cx="2232025" cy="2233612"/>
          </a:xfrm>
          <a:custGeom>
            <a:avLst/>
            <a:gdLst>
              <a:gd name="T0" fmla="*/ 53517 w 3175000"/>
              <a:gd name="T1" fmla="*/ 0 h 3175634"/>
              <a:gd name="T2" fmla="*/ 31853 w 3175000"/>
              <a:gd name="T3" fmla="*/ 4486 h 3175634"/>
              <a:gd name="T4" fmla="*/ 14935 w 3175000"/>
              <a:gd name="T5" fmla="*/ 16721 h 3175634"/>
              <a:gd name="T6" fmla="*/ 3928 w 3175000"/>
              <a:gd name="T7" fmla="*/ 34867 h 3175634"/>
              <a:gd name="T8" fmla="*/ 0 w 3175000"/>
              <a:gd name="T9" fmla="*/ 57089 h 3175634"/>
              <a:gd name="T10" fmla="*/ 0 w 3175000"/>
              <a:gd name="T11" fmla="*/ 3117911 h 3175634"/>
              <a:gd name="T12" fmla="*/ 3928 w 3175000"/>
              <a:gd name="T13" fmla="*/ 3140220 h 3175634"/>
              <a:gd name="T14" fmla="*/ 14935 w 3175000"/>
              <a:gd name="T15" fmla="*/ 3158559 h 3175634"/>
              <a:gd name="T16" fmla="*/ 31853 w 3175000"/>
              <a:gd name="T17" fmla="*/ 3170986 h 3175634"/>
              <a:gd name="T18" fmla="*/ 53517 w 3175000"/>
              <a:gd name="T19" fmla="*/ 3175560 h 3175634"/>
              <a:gd name="T20" fmla="*/ 3114339 w 3175000"/>
              <a:gd name="T21" fmla="*/ 3175560 h 3175634"/>
              <a:gd name="T22" fmla="*/ 3137119 w 3175000"/>
              <a:gd name="T23" fmla="*/ 3170986 h 3175634"/>
              <a:gd name="T24" fmla="*/ 3156493 w 3175000"/>
              <a:gd name="T25" fmla="*/ 3158559 h 3175634"/>
              <a:gd name="T26" fmla="*/ 3169955 w 3175000"/>
              <a:gd name="T27" fmla="*/ 3140220 h 3175634"/>
              <a:gd name="T28" fmla="*/ 3175000 w 3175000"/>
              <a:gd name="T29" fmla="*/ 3117911 h 3175634"/>
              <a:gd name="T30" fmla="*/ 3175000 w 3175000"/>
              <a:gd name="T31" fmla="*/ 57089 h 3175634"/>
              <a:gd name="T32" fmla="*/ 3156493 w 3175000"/>
              <a:gd name="T33" fmla="*/ 17001 h 3175634"/>
              <a:gd name="T34" fmla="*/ 3114339 w 3175000"/>
              <a:gd name="T35" fmla="*/ 560 h 3175634"/>
              <a:gd name="T36" fmla="*/ 53517 w 3175000"/>
              <a:gd name="T37" fmla="*/ 0 h 3175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75634">
                <a:moveTo>
                  <a:pt x="53517" y="0"/>
                </a:moveTo>
                <a:lnTo>
                  <a:pt x="31853" y="4486"/>
                </a:lnTo>
                <a:lnTo>
                  <a:pt x="14935" y="16721"/>
                </a:lnTo>
                <a:lnTo>
                  <a:pt x="3928" y="34867"/>
                </a:lnTo>
                <a:lnTo>
                  <a:pt x="0" y="57089"/>
                </a:lnTo>
                <a:lnTo>
                  <a:pt x="0" y="3117911"/>
                </a:lnTo>
                <a:lnTo>
                  <a:pt x="3928" y="3140220"/>
                </a:lnTo>
                <a:lnTo>
                  <a:pt x="14935" y="3158559"/>
                </a:lnTo>
                <a:lnTo>
                  <a:pt x="31853" y="3170986"/>
                </a:lnTo>
                <a:lnTo>
                  <a:pt x="53517" y="3175560"/>
                </a:lnTo>
                <a:lnTo>
                  <a:pt x="3114339" y="3175560"/>
                </a:lnTo>
                <a:lnTo>
                  <a:pt x="3137119" y="3170986"/>
                </a:lnTo>
                <a:lnTo>
                  <a:pt x="3156493" y="3158559"/>
                </a:lnTo>
                <a:lnTo>
                  <a:pt x="3169955" y="3140220"/>
                </a:lnTo>
                <a:lnTo>
                  <a:pt x="3175000" y="3117911"/>
                </a:lnTo>
                <a:lnTo>
                  <a:pt x="3175000" y="57089"/>
                </a:lnTo>
                <a:lnTo>
                  <a:pt x="3156493" y="17001"/>
                </a:lnTo>
                <a:lnTo>
                  <a:pt x="3114339" y="560"/>
                </a:lnTo>
                <a:lnTo>
                  <a:pt x="535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2776" name="object 8"/>
          <p:cNvSpPr>
            <a:spLocks noChangeArrowheads="1"/>
          </p:cNvSpPr>
          <p:nvPr/>
        </p:nvSpPr>
        <p:spPr bwMode="auto">
          <a:xfrm>
            <a:off x="6253163" y="1165225"/>
            <a:ext cx="2500312" cy="25003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7" name="object 9"/>
          <p:cNvSpPr>
            <a:spLocks/>
          </p:cNvSpPr>
          <p:nvPr/>
        </p:nvSpPr>
        <p:spPr bwMode="auto">
          <a:xfrm>
            <a:off x="6384925" y="1246188"/>
            <a:ext cx="2232025" cy="2236787"/>
          </a:xfrm>
          <a:custGeom>
            <a:avLst/>
            <a:gdLst>
              <a:gd name="T0" fmla="*/ 60660 w 3175000"/>
              <a:gd name="T1" fmla="*/ 0 h 3181350"/>
              <a:gd name="T2" fmla="*/ 37880 w 3175000"/>
              <a:gd name="T3" fmla="*/ 4486 h 3181350"/>
              <a:gd name="T4" fmla="*/ 18506 w 3175000"/>
              <a:gd name="T5" fmla="*/ 16721 h 3181350"/>
              <a:gd name="T6" fmla="*/ 5044 w 3175000"/>
              <a:gd name="T7" fmla="*/ 34867 h 3181350"/>
              <a:gd name="T8" fmla="*/ 0 w 3175000"/>
              <a:gd name="T9" fmla="*/ 57089 h 3181350"/>
              <a:gd name="T10" fmla="*/ 0 w 3175000"/>
              <a:gd name="T11" fmla="*/ 3117912 h 3181350"/>
              <a:gd name="T12" fmla="*/ 5044 w 3175000"/>
              <a:gd name="T13" fmla="*/ 3141121 h 3181350"/>
              <a:gd name="T14" fmla="*/ 18506 w 3175000"/>
              <a:gd name="T15" fmla="*/ 3161439 h 3181350"/>
              <a:gd name="T16" fmla="*/ 37880 w 3175000"/>
              <a:gd name="T17" fmla="*/ 3175846 h 3181350"/>
              <a:gd name="T18" fmla="*/ 60660 w 3175000"/>
              <a:gd name="T19" fmla="*/ 3181320 h 3181350"/>
              <a:gd name="T20" fmla="*/ 3121483 w 3175000"/>
              <a:gd name="T21" fmla="*/ 3181320 h 3181350"/>
              <a:gd name="T22" fmla="*/ 3143146 w 3175000"/>
              <a:gd name="T23" fmla="*/ 3175846 h 3181350"/>
              <a:gd name="T24" fmla="*/ 3160065 w 3175000"/>
              <a:gd name="T25" fmla="*/ 3161439 h 3181350"/>
              <a:gd name="T26" fmla="*/ 3171071 w 3175000"/>
              <a:gd name="T27" fmla="*/ 3141121 h 3181350"/>
              <a:gd name="T28" fmla="*/ 3175000 w 3175000"/>
              <a:gd name="T29" fmla="*/ 3117912 h 3181350"/>
              <a:gd name="T30" fmla="*/ 3175000 w 3175000"/>
              <a:gd name="T31" fmla="*/ 57089 h 3181350"/>
              <a:gd name="T32" fmla="*/ 3160065 w 3175000"/>
              <a:gd name="T33" fmla="*/ 19881 h 3181350"/>
              <a:gd name="T34" fmla="*/ 3121483 w 3175000"/>
              <a:gd name="T35" fmla="*/ 6320 h 3181350"/>
              <a:gd name="T36" fmla="*/ 60660 w 3175000"/>
              <a:gd name="T37" fmla="*/ 0 h 318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81350">
                <a:moveTo>
                  <a:pt x="60660" y="0"/>
                </a:moveTo>
                <a:lnTo>
                  <a:pt x="37880" y="4486"/>
                </a:lnTo>
                <a:lnTo>
                  <a:pt x="18506" y="16721"/>
                </a:lnTo>
                <a:lnTo>
                  <a:pt x="5044" y="34867"/>
                </a:lnTo>
                <a:lnTo>
                  <a:pt x="0" y="57089"/>
                </a:lnTo>
                <a:lnTo>
                  <a:pt x="0" y="3117912"/>
                </a:lnTo>
                <a:lnTo>
                  <a:pt x="5044" y="3141121"/>
                </a:lnTo>
                <a:lnTo>
                  <a:pt x="18506" y="3161439"/>
                </a:lnTo>
                <a:lnTo>
                  <a:pt x="37880" y="3175846"/>
                </a:lnTo>
                <a:lnTo>
                  <a:pt x="60660" y="3181320"/>
                </a:lnTo>
                <a:lnTo>
                  <a:pt x="3121483" y="3181320"/>
                </a:lnTo>
                <a:lnTo>
                  <a:pt x="3143146" y="3175846"/>
                </a:lnTo>
                <a:lnTo>
                  <a:pt x="3160065" y="3161439"/>
                </a:lnTo>
                <a:lnTo>
                  <a:pt x="3171071" y="3141121"/>
                </a:lnTo>
                <a:lnTo>
                  <a:pt x="3175000" y="3117912"/>
                </a:lnTo>
                <a:lnTo>
                  <a:pt x="3175000" y="57089"/>
                </a:lnTo>
                <a:lnTo>
                  <a:pt x="3160065" y="19881"/>
                </a:lnTo>
                <a:lnTo>
                  <a:pt x="3121483" y="6320"/>
                </a:lnTo>
                <a:lnTo>
                  <a:pt x="60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2778" name="object 10"/>
          <p:cNvSpPr>
            <a:spLocks noChangeArrowheads="1"/>
          </p:cNvSpPr>
          <p:nvPr/>
        </p:nvSpPr>
        <p:spPr bwMode="auto">
          <a:xfrm>
            <a:off x="3322638" y="1165225"/>
            <a:ext cx="2500312" cy="250031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9" name="object 11"/>
          <p:cNvSpPr>
            <a:spLocks/>
          </p:cNvSpPr>
          <p:nvPr/>
        </p:nvSpPr>
        <p:spPr bwMode="auto">
          <a:xfrm>
            <a:off x="3455988" y="1246188"/>
            <a:ext cx="2232025" cy="2236787"/>
          </a:xfrm>
          <a:custGeom>
            <a:avLst/>
            <a:gdLst>
              <a:gd name="T0" fmla="*/ 57089 w 3175000"/>
              <a:gd name="T1" fmla="*/ 0 h 3181350"/>
              <a:gd name="T2" fmla="*/ 34867 w 3175000"/>
              <a:gd name="T3" fmla="*/ 4486 h 3181350"/>
              <a:gd name="T4" fmla="*/ 16721 w 3175000"/>
              <a:gd name="T5" fmla="*/ 16721 h 3181350"/>
              <a:gd name="T6" fmla="*/ 4486 w 3175000"/>
              <a:gd name="T7" fmla="*/ 34867 h 3181350"/>
              <a:gd name="T8" fmla="*/ 0 w 3175000"/>
              <a:gd name="T9" fmla="*/ 57089 h 3181350"/>
              <a:gd name="T10" fmla="*/ 0 w 3175000"/>
              <a:gd name="T11" fmla="*/ 3117912 h 3181350"/>
              <a:gd name="T12" fmla="*/ 4486 w 3175000"/>
              <a:gd name="T13" fmla="*/ 3141121 h 3181350"/>
              <a:gd name="T14" fmla="*/ 16721 w 3175000"/>
              <a:gd name="T15" fmla="*/ 3161439 h 3181350"/>
              <a:gd name="T16" fmla="*/ 34867 w 3175000"/>
              <a:gd name="T17" fmla="*/ 3175846 h 3181350"/>
              <a:gd name="T18" fmla="*/ 57089 w 3175000"/>
              <a:gd name="T19" fmla="*/ 3181320 h 3181350"/>
              <a:gd name="T20" fmla="*/ 3117910 w 3175000"/>
              <a:gd name="T21" fmla="*/ 3181320 h 3181350"/>
              <a:gd name="T22" fmla="*/ 3140132 w 3175000"/>
              <a:gd name="T23" fmla="*/ 3175846 h 3181350"/>
              <a:gd name="T24" fmla="*/ 3158278 w 3175000"/>
              <a:gd name="T25" fmla="*/ 3161439 h 3181350"/>
              <a:gd name="T26" fmla="*/ 3170513 w 3175000"/>
              <a:gd name="T27" fmla="*/ 3141121 h 3181350"/>
              <a:gd name="T28" fmla="*/ 3175000 w 3175000"/>
              <a:gd name="T29" fmla="*/ 3117912 h 3181350"/>
              <a:gd name="T30" fmla="*/ 3175000 w 3175000"/>
              <a:gd name="T31" fmla="*/ 57089 h 3181350"/>
              <a:gd name="T32" fmla="*/ 3158278 w 3175000"/>
              <a:gd name="T33" fmla="*/ 19881 h 3181350"/>
              <a:gd name="T34" fmla="*/ 3117910 w 3175000"/>
              <a:gd name="T35" fmla="*/ 6320 h 3181350"/>
              <a:gd name="T36" fmla="*/ 57089 w 3175000"/>
              <a:gd name="T37" fmla="*/ 0 h 318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81350">
                <a:moveTo>
                  <a:pt x="57089" y="0"/>
                </a:moveTo>
                <a:lnTo>
                  <a:pt x="34867" y="4486"/>
                </a:lnTo>
                <a:lnTo>
                  <a:pt x="16721" y="16721"/>
                </a:lnTo>
                <a:lnTo>
                  <a:pt x="4486" y="34867"/>
                </a:lnTo>
                <a:lnTo>
                  <a:pt x="0" y="57089"/>
                </a:lnTo>
                <a:lnTo>
                  <a:pt x="0" y="3117912"/>
                </a:lnTo>
                <a:lnTo>
                  <a:pt x="4486" y="3141121"/>
                </a:lnTo>
                <a:lnTo>
                  <a:pt x="16721" y="3161439"/>
                </a:lnTo>
                <a:lnTo>
                  <a:pt x="34867" y="3175846"/>
                </a:lnTo>
                <a:lnTo>
                  <a:pt x="57089" y="3181320"/>
                </a:lnTo>
                <a:lnTo>
                  <a:pt x="3117910" y="3181320"/>
                </a:lnTo>
                <a:lnTo>
                  <a:pt x="3140132" y="3175846"/>
                </a:lnTo>
                <a:lnTo>
                  <a:pt x="3158278" y="3161439"/>
                </a:lnTo>
                <a:lnTo>
                  <a:pt x="3170513" y="3141121"/>
                </a:lnTo>
                <a:lnTo>
                  <a:pt x="3175000" y="3117912"/>
                </a:lnTo>
                <a:lnTo>
                  <a:pt x="3175000" y="57089"/>
                </a:lnTo>
                <a:lnTo>
                  <a:pt x="3158278" y="19881"/>
                </a:lnTo>
                <a:lnTo>
                  <a:pt x="3117910" y="6320"/>
                </a:lnTo>
                <a:lnTo>
                  <a:pt x="570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2780" name="object 12"/>
          <p:cNvSpPr>
            <a:spLocks noChangeArrowheads="1"/>
          </p:cNvSpPr>
          <p:nvPr/>
        </p:nvSpPr>
        <p:spPr bwMode="auto">
          <a:xfrm>
            <a:off x="390525" y="1165225"/>
            <a:ext cx="2500313" cy="250031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1" name="object 13"/>
          <p:cNvSpPr>
            <a:spLocks/>
          </p:cNvSpPr>
          <p:nvPr/>
        </p:nvSpPr>
        <p:spPr bwMode="auto">
          <a:xfrm>
            <a:off x="527050" y="1246188"/>
            <a:ext cx="2232025" cy="2236787"/>
          </a:xfrm>
          <a:custGeom>
            <a:avLst/>
            <a:gdLst>
              <a:gd name="T0" fmla="*/ 53517 w 3175000"/>
              <a:gd name="T1" fmla="*/ 0 h 3181350"/>
              <a:gd name="T2" fmla="*/ 31853 w 3175000"/>
              <a:gd name="T3" fmla="*/ 4486 h 3181350"/>
              <a:gd name="T4" fmla="*/ 14935 w 3175000"/>
              <a:gd name="T5" fmla="*/ 16721 h 3181350"/>
              <a:gd name="T6" fmla="*/ 3928 w 3175000"/>
              <a:gd name="T7" fmla="*/ 34867 h 3181350"/>
              <a:gd name="T8" fmla="*/ 0 w 3175000"/>
              <a:gd name="T9" fmla="*/ 57089 h 3181350"/>
              <a:gd name="T10" fmla="*/ 0 w 3175000"/>
              <a:gd name="T11" fmla="*/ 3117912 h 3181350"/>
              <a:gd name="T12" fmla="*/ 3928 w 3175000"/>
              <a:gd name="T13" fmla="*/ 3141121 h 3181350"/>
              <a:gd name="T14" fmla="*/ 14935 w 3175000"/>
              <a:gd name="T15" fmla="*/ 3161439 h 3181350"/>
              <a:gd name="T16" fmla="*/ 31853 w 3175000"/>
              <a:gd name="T17" fmla="*/ 3175846 h 3181350"/>
              <a:gd name="T18" fmla="*/ 53517 w 3175000"/>
              <a:gd name="T19" fmla="*/ 3181320 h 3181350"/>
              <a:gd name="T20" fmla="*/ 3114339 w 3175000"/>
              <a:gd name="T21" fmla="*/ 3181320 h 3181350"/>
              <a:gd name="T22" fmla="*/ 3137119 w 3175000"/>
              <a:gd name="T23" fmla="*/ 3175846 h 3181350"/>
              <a:gd name="T24" fmla="*/ 3156493 w 3175000"/>
              <a:gd name="T25" fmla="*/ 3161439 h 3181350"/>
              <a:gd name="T26" fmla="*/ 3169955 w 3175000"/>
              <a:gd name="T27" fmla="*/ 3141121 h 3181350"/>
              <a:gd name="T28" fmla="*/ 3175000 w 3175000"/>
              <a:gd name="T29" fmla="*/ 3117912 h 3181350"/>
              <a:gd name="T30" fmla="*/ 3175000 w 3175000"/>
              <a:gd name="T31" fmla="*/ 57089 h 3181350"/>
              <a:gd name="T32" fmla="*/ 3156493 w 3175000"/>
              <a:gd name="T33" fmla="*/ 19881 h 3181350"/>
              <a:gd name="T34" fmla="*/ 3114339 w 3175000"/>
              <a:gd name="T35" fmla="*/ 6320 h 3181350"/>
              <a:gd name="T36" fmla="*/ 53517 w 3175000"/>
              <a:gd name="T37" fmla="*/ 0 h 318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3181350">
                <a:moveTo>
                  <a:pt x="53517" y="0"/>
                </a:moveTo>
                <a:lnTo>
                  <a:pt x="31853" y="4486"/>
                </a:lnTo>
                <a:lnTo>
                  <a:pt x="14935" y="16721"/>
                </a:lnTo>
                <a:lnTo>
                  <a:pt x="3928" y="34867"/>
                </a:lnTo>
                <a:lnTo>
                  <a:pt x="0" y="57089"/>
                </a:lnTo>
                <a:lnTo>
                  <a:pt x="0" y="3117912"/>
                </a:lnTo>
                <a:lnTo>
                  <a:pt x="3928" y="3141121"/>
                </a:lnTo>
                <a:lnTo>
                  <a:pt x="14935" y="3161439"/>
                </a:lnTo>
                <a:lnTo>
                  <a:pt x="31853" y="3175846"/>
                </a:lnTo>
                <a:lnTo>
                  <a:pt x="53517" y="3181320"/>
                </a:lnTo>
                <a:lnTo>
                  <a:pt x="3114339" y="3181320"/>
                </a:lnTo>
                <a:lnTo>
                  <a:pt x="3137119" y="3175846"/>
                </a:lnTo>
                <a:lnTo>
                  <a:pt x="3156493" y="3161439"/>
                </a:lnTo>
                <a:lnTo>
                  <a:pt x="3169955" y="3141121"/>
                </a:lnTo>
                <a:lnTo>
                  <a:pt x="3175000" y="3117912"/>
                </a:lnTo>
                <a:lnTo>
                  <a:pt x="3175000" y="57089"/>
                </a:lnTo>
                <a:lnTo>
                  <a:pt x="3156493" y="19881"/>
                </a:lnTo>
                <a:lnTo>
                  <a:pt x="3114339" y="6320"/>
                </a:lnTo>
                <a:lnTo>
                  <a:pt x="535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233045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11" dirty="0">
                <a:solidFill>
                  <a:srgbClr val="FFFFFF"/>
                </a:solidFill>
              </a:rPr>
              <a:t>Showcase</a:t>
            </a:r>
            <a:endParaRPr sz="3000" dirty="0"/>
          </a:p>
        </p:txBody>
      </p:sp>
      <p:sp>
        <p:nvSpPr>
          <p:cNvPr id="32783" name="object 15"/>
          <p:cNvSpPr>
            <a:spLocks noChangeArrowheads="1"/>
          </p:cNvSpPr>
          <p:nvPr/>
        </p:nvSpPr>
        <p:spPr bwMode="auto">
          <a:xfrm>
            <a:off x="608013" y="2795588"/>
            <a:ext cx="2044700" cy="762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4" name="object 16"/>
          <p:cNvSpPr>
            <a:spLocks noChangeArrowheads="1"/>
          </p:cNvSpPr>
          <p:nvPr/>
        </p:nvSpPr>
        <p:spPr bwMode="auto">
          <a:xfrm>
            <a:off x="723900" y="1847850"/>
            <a:ext cx="1820863" cy="9112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5" name="object 17"/>
          <p:cNvSpPr>
            <a:spLocks noChangeArrowheads="1"/>
          </p:cNvSpPr>
          <p:nvPr/>
        </p:nvSpPr>
        <p:spPr bwMode="auto">
          <a:xfrm>
            <a:off x="3527425" y="1670050"/>
            <a:ext cx="2098675" cy="15176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6" name="object 18"/>
          <p:cNvSpPr>
            <a:spLocks noChangeArrowheads="1"/>
          </p:cNvSpPr>
          <p:nvPr/>
        </p:nvSpPr>
        <p:spPr bwMode="auto">
          <a:xfrm>
            <a:off x="6572250" y="1473200"/>
            <a:ext cx="1865313" cy="17764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7" name="object 19"/>
          <p:cNvSpPr>
            <a:spLocks noChangeArrowheads="1"/>
          </p:cNvSpPr>
          <p:nvPr/>
        </p:nvSpPr>
        <p:spPr bwMode="auto">
          <a:xfrm>
            <a:off x="7381875" y="5864225"/>
            <a:ext cx="19050" cy="2063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8" name="object 20"/>
          <p:cNvSpPr>
            <a:spLocks noChangeArrowheads="1"/>
          </p:cNvSpPr>
          <p:nvPr/>
        </p:nvSpPr>
        <p:spPr bwMode="auto">
          <a:xfrm>
            <a:off x="6673850" y="4371975"/>
            <a:ext cx="1435100" cy="14287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89" name="object 21"/>
          <p:cNvSpPr>
            <a:spLocks noChangeArrowheads="1"/>
          </p:cNvSpPr>
          <p:nvPr/>
        </p:nvSpPr>
        <p:spPr bwMode="auto">
          <a:xfrm>
            <a:off x="8224838" y="4562475"/>
            <a:ext cx="195262" cy="10429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90" name="object 22"/>
          <p:cNvSpPr>
            <a:spLocks noChangeArrowheads="1"/>
          </p:cNvSpPr>
          <p:nvPr/>
        </p:nvSpPr>
        <p:spPr bwMode="auto">
          <a:xfrm>
            <a:off x="6589713" y="5065713"/>
            <a:ext cx="26987" cy="30162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91" name="object 23"/>
          <p:cNvSpPr>
            <a:spLocks noChangeArrowheads="1"/>
          </p:cNvSpPr>
          <p:nvPr/>
        </p:nvSpPr>
        <p:spPr bwMode="auto">
          <a:xfrm>
            <a:off x="8180388" y="5068888"/>
            <a:ext cx="7937" cy="2540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92" name="object 24"/>
          <p:cNvSpPr>
            <a:spLocks noChangeArrowheads="1"/>
          </p:cNvSpPr>
          <p:nvPr/>
        </p:nvSpPr>
        <p:spPr bwMode="auto">
          <a:xfrm>
            <a:off x="7381875" y="4276725"/>
            <a:ext cx="19050" cy="2063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93" name="object 25"/>
          <p:cNvSpPr>
            <a:spLocks noChangeArrowheads="1"/>
          </p:cNvSpPr>
          <p:nvPr/>
        </p:nvSpPr>
        <p:spPr bwMode="auto">
          <a:xfrm>
            <a:off x="3500438" y="4276725"/>
            <a:ext cx="2143125" cy="160813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94" name="object 26"/>
          <p:cNvSpPr>
            <a:spLocks noChangeArrowheads="1"/>
          </p:cNvSpPr>
          <p:nvPr/>
        </p:nvSpPr>
        <p:spPr bwMode="auto">
          <a:xfrm>
            <a:off x="598488" y="4295775"/>
            <a:ext cx="2089150" cy="15716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43983" y="6395312"/>
            <a:ext cx="2694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+mj-lt"/>
                <a:hlinkClick r:id="rId20"/>
              </a:rPr>
              <a:t>http://docs.obspy.org/gallery.html</a:t>
            </a:r>
            <a:endParaRPr lang="ko-KR" altLang="en-US" sz="1400" dirty="0">
              <a:latin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55832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4" dirty="0">
                <a:solidFill>
                  <a:srgbClr val="FFFFFF"/>
                </a:solidFill>
              </a:rPr>
              <a:t>Wrap </a:t>
            </a:r>
            <a:r>
              <a:rPr sz="3000" spc="53" dirty="0">
                <a:solidFill>
                  <a:srgbClr val="FFFFFF"/>
                </a:solidFill>
              </a:rPr>
              <a:t>C </a:t>
            </a:r>
            <a:r>
              <a:rPr sz="3000" dirty="0">
                <a:solidFill>
                  <a:srgbClr val="FFFFFF"/>
                </a:solidFill>
              </a:rPr>
              <a:t>and Fortran</a:t>
            </a:r>
            <a:r>
              <a:rPr sz="3000" spc="-91" dirty="0">
                <a:solidFill>
                  <a:srgbClr val="FFFFFF"/>
                </a:solidFill>
              </a:rPr>
              <a:t> </a:t>
            </a:r>
            <a:r>
              <a:rPr sz="3000" spc="7" dirty="0">
                <a:solidFill>
                  <a:srgbClr val="FFFFFF"/>
                </a:solidFill>
              </a:rPr>
              <a:t>codes</a:t>
            </a:r>
            <a:endParaRPr sz="3000" dirty="0"/>
          </a:p>
        </p:txBody>
      </p:sp>
      <p:sp>
        <p:nvSpPr>
          <p:cNvPr id="33795" name="object 3"/>
          <p:cNvSpPr>
            <a:spLocks/>
          </p:cNvSpPr>
          <p:nvPr/>
        </p:nvSpPr>
        <p:spPr bwMode="auto">
          <a:xfrm>
            <a:off x="1862138" y="542925"/>
            <a:ext cx="2084387" cy="0"/>
          </a:xfrm>
          <a:custGeom>
            <a:avLst/>
            <a:gdLst>
              <a:gd name="T0" fmla="*/ 0 w 2964179"/>
              <a:gd name="T1" fmla="*/ 2964103 w 296417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64179">
                <a:moveTo>
                  <a:pt x="0" y="0"/>
                </a:moveTo>
                <a:lnTo>
                  <a:pt x="2964103" y="0"/>
                </a:lnTo>
              </a:path>
            </a:pathLst>
          </a:custGeom>
          <a:noFill/>
          <a:ln w="26992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3796" name="object 4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3797" name="object 5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3798" name="object 6"/>
          <p:cNvSpPr>
            <a:spLocks noChangeArrowheads="1"/>
          </p:cNvSpPr>
          <p:nvPr/>
        </p:nvSpPr>
        <p:spPr bwMode="auto">
          <a:xfrm>
            <a:off x="2311400" y="1716088"/>
            <a:ext cx="4518025" cy="4300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3799" name="object 7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4819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60150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4" dirty="0">
                <a:solidFill>
                  <a:srgbClr val="FFFFFF"/>
                </a:solidFill>
              </a:rPr>
              <a:t>Wrap </a:t>
            </a:r>
            <a:r>
              <a:rPr sz="3000" spc="53" dirty="0">
                <a:solidFill>
                  <a:srgbClr val="FFFFFF"/>
                </a:solidFill>
              </a:rPr>
              <a:t>C </a:t>
            </a:r>
            <a:r>
              <a:rPr sz="3000" dirty="0">
                <a:solidFill>
                  <a:srgbClr val="FFFFFF"/>
                </a:solidFill>
              </a:rPr>
              <a:t>and Fortran</a:t>
            </a:r>
            <a:r>
              <a:rPr sz="3000" spc="-91" dirty="0">
                <a:solidFill>
                  <a:srgbClr val="FFFFFF"/>
                </a:solidFill>
              </a:rPr>
              <a:t> </a:t>
            </a:r>
            <a:r>
              <a:rPr sz="3000" spc="7" dirty="0">
                <a:solidFill>
                  <a:srgbClr val="FFFFFF"/>
                </a:solidFill>
              </a:rPr>
              <a:t>codes</a:t>
            </a:r>
            <a:endParaRPr sz="3000" dirty="0"/>
          </a:p>
        </p:txBody>
      </p:sp>
      <p:sp>
        <p:nvSpPr>
          <p:cNvPr id="34821" name="object 5"/>
          <p:cNvSpPr>
            <a:spLocks/>
          </p:cNvSpPr>
          <p:nvPr/>
        </p:nvSpPr>
        <p:spPr bwMode="auto">
          <a:xfrm>
            <a:off x="1862138" y="542925"/>
            <a:ext cx="2084387" cy="0"/>
          </a:xfrm>
          <a:custGeom>
            <a:avLst/>
            <a:gdLst>
              <a:gd name="T0" fmla="*/ 0 w 2964179"/>
              <a:gd name="T1" fmla="*/ 2964103 w 296417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64179">
                <a:moveTo>
                  <a:pt x="0" y="0"/>
                </a:moveTo>
                <a:lnTo>
                  <a:pt x="2964103" y="0"/>
                </a:lnTo>
              </a:path>
            </a:pathLst>
          </a:custGeom>
          <a:noFill/>
          <a:ln w="26992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814388" y="1885950"/>
            <a:ext cx="1943100" cy="3349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-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3rd </a:t>
            </a:r>
            <a:r>
              <a:rPr kumimoji="0" sz="21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party</a:t>
            </a:r>
            <a:r>
              <a:rPr kumimoji="0" sz="2100" b="1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b="1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code: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388" y="2384425"/>
            <a:ext cx="88900" cy="619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84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675" y="2343150"/>
            <a:ext cx="5253038" cy="7000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spc="53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don’t </a:t>
            </a:r>
            <a:r>
              <a:rPr kumimoji="0" sz="2100" spc="-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reinvent </a:t>
            </a:r>
            <a:r>
              <a:rPr kumimoji="0" sz="210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the</a:t>
            </a:r>
            <a:r>
              <a:rPr kumimoji="0" sz="2100" spc="-7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wheel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352"/>
              </a:spcBef>
              <a:spcAft>
                <a:spcPts val="0"/>
              </a:spcAft>
              <a:defRPr/>
            </a:pPr>
            <a:r>
              <a:rPr kumimoji="0" sz="2100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reuse </a:t>
            </a:r>
            <a:r>
              <a:rPr kumimoji="0" sz="2100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well established </a:t>
            </a:r>
            <a:r>
              <a:rPr kumimoji="0" sz="210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and </a:t>
            </a:r>
            <a:r>
              <a:rPr kumimoji="0" sz="2100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maintained</a:t>
            </a:r>
            <a:r>
              <a:rPr kumimoji="0" sz="21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spc="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code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4388" y="3351213"/>
            <a:ext cx="995362" cy="3349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we</a:t>
            </a:r>
            <a:r>
              <a:rPr kumimoji="0" sz="2100" b="1" spc="-6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b="1" spc="-4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use: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4388" y="3849688"/>
            <a:ext cx="88900" cy="619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84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2675" y="3762375"/>
            <a:ext cx="5861050" cy="7445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14000"/>
              </a:lnSpc>
            </a:pPr>
            <a:r>
              <a:rPr kumimoji="0" lang="ko-KR" altLang="ko-KR" sz="2100">
                <a:solidFill>
                  <a:srgbClr val="000000"/>
                </a:solidFill>
                <a:latin typeface="Arial" charset="0"/>
                <a:cs typeface="Arial" charset="0"/>
              </a:rPr>
              <a:t>NumPy: </a:t>
            </a:r>
            <a:r>
              <a:rPr kumimoji="0" lang="ko-KR" altLang="ko-KR" sz="2100" i="1">
                <a:solidFill>
                  <a:srgbClr val="000000"/>
                </a:solidFill>
                <a:latin typeface="Arial" charset="0"/>
                <a:cs typeface="Arial" charset="0"/>
              </a:rPr>
              <a:t>fast array operations (BLAS and Lapack)  S</a:t>
            </a:r>
            <a:r>
              <a:rPr kumimoji="0" lang="ko-KR" altLang="ko-KR" sz="2100">
                <a:solidFill>
                  <a:srgbClr val="000000"/>
                </a:solidFill>
                <a:latin typeface="Arial" charset="0"/>
                <a:cs typeface="Arial" charset="0"/>
              </a:rPr>
              <a:t>ciPy: </a:t>
            </a:r>
            <a:r>
              <a:rPr kumimoji="0" lang="ko-KR" altLang="ko-KR" sz="2100" i="1">
                <a:solidFill>
                  <a:srgbClr val="000000"/>
                </a:solidFill>
                <a:latin typeface="Arial" charset="0"/>
                <a:cs typeface="Arial" charset="0"/>
              </a:rPr>
              <a:t>signal processing routines (UMFPACK, …)</a:t>
            </a:r>
            <a:endParaRPr kumimoji="0" lang="ko-KR" altLang="ko-KR" sz="21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4388" y="4813300"/>
            <a:ext cx="88900" cy="9953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84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984"/>
              </a:spcBef>
              <a:spcAft>
                <a:spcPts val="0"/>
              </a:spcAft>
              <a:defRPr/>
            </a:pPr>
            <a:r>
              <a:rPr kumimoji="0" sz="16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6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2675" y="4772025"/>
            <a:ext cx="4978400" cy="10652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libmseed: </a:t>
            </a:r>
            <a:r>
              <a:rPr kumimoji="0" sz="2100" i="1" spc="-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MiniSEED </a:t>
            </a:r>
            <a:r>
              <a:rPr kumimoji="0" sz="2100" i="1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I/O</a:t>
            </a:r>
            <a:r>
              <a:rPr kumimoji="0" sz="2100" i="1" spc="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i="1" spc="-8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(IRIS)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352"/>
              </a:spcBef>
              <a:spcAft>
                <a:spcPts val="0"/>
              </a:spcAft>
              <a:defRPr/>
            </a:pPr>
            <a:r>
              <a:rPr kumimoji="0" sz="2100" spc="-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evalresp: </a:t>
            </a:r>
            <a:r>
              <a:rPr kumimoji="0" sz="2100" i="1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instrument </a:t>
            </a:r>
            <a:r>
              <a:rPr kumimoji="0" sz="2100" i="1" spc="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correction</a:t>
            </a:r>
            <a:r>
              <a:rPr kumimoji="0" sz="2100" i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i="1" spc="-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(ISTI/IRIS)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352"/>
              </a:spcBef>
              <a:spcAft>
                <a:spcPts val="0"/>
              </a:spcAft>
              <a:defRPr/>
            </a:pPr>
            <a:r>
              <a:rPr kumimoji="0" sz="2100" spc="-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GSE_UTI: </a:t>
            </a:r>
            <a:r>
              <a:rPr kumimoji="0" sz="2100" i="1" spc="-53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GSE2 </a:t>
            </a:r>
            <a:r>
              <a:rPr kumimoji="0" sz="2100" i="1" spc="1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I/O </a:t>
            </a:r>
            <a:r>
              <a:rPr kumimoji="0" sz="2100" i="1" spc="-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(Stange </a:t>
            </a:r>
            <a:r>
              <a:rPr kumimoji="0" sz="2100" i="1" spc="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et</a:t>
            </a:r>
            <a:r>
              <a:rPr kumimoji="0" sz="2100" i="1" spc="123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100" i="1" spc="-6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al.)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4830" name="object 14"/>
          <p:cNvSpPr>
            <a:spLocks noChangeArrowheads="1"/>
          </p:cNvSpPr>
          <p:nvPr/>
        </p:nvSpPr>
        <p:spPr bwMode="auto">
          <a:xfrm>
            <a:off x="7196138" y="1125538"/>
            <a:ext cx="1616075" cy="15430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4831" name="object 15"/>
          <p:cNvSpPr>
            <a:spLocks noChangeArrowheads="1"/>
          </p:cNvSpPr>
          <p:nvPr/>
        </p:nvSpPr>
        <p:spPr bwMode="auto">
          <a:xfrm>
            <a:off x="7286625" y="1160463"/>
            <a:ext cx="1438275" cy="13668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2894013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5" dirty="0">
                <a:solidFill>
                  <a:srgbClr val="FFFFFF"/>
                </a:solidFill>
              </a:rPr>
              <a:t>ObsPy</a:t>
            </a:r>
            <a:r>
              <a:rPr sz="3000" spc="-60" dirty="0">
                <a:solidFill>
                  <a:srgbClr val="FFFFFF"/>
                </a:solidFill>
              </a:rPr>
              <a:t> </a:t>
            </a:r>
            <a:r>
              <a:rPr sz="3000" spc="32" dirty="0">
                <a:solidFill>
                  <a:srgbClr val="FFFFFF"/>
                </a:solidFill>
              </a:rPr>
              <a:t>Stack</a:t>
            </a:r>
            <a:endParaRPr sz="3000" dirty="0"/>
          </a:p>
        </p:txBody>
      </p:sp>
      <p:sp>
        <p:nvSpPr>
          <p:cNvPr id="35843" name="object 3"/>
          <p:cNvSpPr>
            <a:spLocks noChangeArrowheads="1"/>
          </p:cNvSpPr>
          <p:nvPr/>
        </p:nvSpPr>
        <p:spPr bwMode="auto">
          <a:xfrm>
            <a:off x="727075" y="5505450"/>
            <a:ext cx="7689850" cy="11191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44" name="object 4"/>
          <p:cNvSpPr>
            <a:spLocks/>
          </p:cNvSpPr>
          <p:nvPr/>
        </p:nvSpPr>
        <p:spPr bwMode="auto">
          <a:xfrm>
            <a:off x="857250" y="5586413"/>
            <a:ext cx="7429500" cy="852487"/>
          </a:xfrm>
          <a:custGeom>
            <a:avLst/>
            <a:gdLst>
              <a:gd name="T0" fmla="*/ 67558 w 10566400"/>
              <a:gd name="T1" fmla="*/ 0 h 1211579"/>
              <a:gd name="T2" fmla="*/ 42266 w 10566400"/>
              <a:gd name="T3" fmla="*/ 4970 h 1211579"/>
              <a:gd name="T4" fmla="*/ 20680 w 10566400"/>
              <a:gd name="T5" fmla="*/ 18524 h 1211579"/>
              <a:gd name="T6" fmla="*/ 5644 w 10566400"/>
              <a:gd name="T7" fmla="*/ 38627 h 1211579"/>
              <a:gd name="T8" fmla="*/ 0 w 10566400"/>
              <a:gd name="T9" fmla="*/ 63245 h 1211579"/>
              <a:gd name="T10" fmla="*/ 0 w 10566400"/>
              <a:gd name="T11" fmla="*/ 1146366 h 1211579"/>
              <a:gd name="T12" fmla="*/ 5644 w 10566400"/>
              <a:gd name="T13" fmla="*/ 1171279 h 1211579"/>
              <a:gd name="T14" fmla="*/ 20680 w 10566400"/>
              <a:gd name="T15" fmla="*/ 1192029 h 1211579"/>
              <a:gd name="T16" fmla="*/ 42266 w 10566400"/>
              <a:gd name="T17" fmla="*/ 1206230 h 1211579"/>
              <a:gd name="T18" fmla="*/ 67558 w 10566400"/>
              <a:gd name="T19" fmla="*/ 1211494 h 1211579"/>
              <a:gd name="T20" fmla="*/ 10498841 w 10566400"/>
              <a:gd name="T21" fmla="*/ 1211494 h 1211579"/>
              <a:gd name="T22" fmla="*/ 10524133 w 10566400"/>
              <a:gd name="T23" fmla="*/ 1206230 h 1211579"/>
              <a:gd name="T24" fmla="*/ 10545719 w 10566400"/>
              <a:gd name="T25" fmla="*/ 1192029 h 1211579"/>
              <a:gd name="T26" fmla="*/ 10560755 w 10566400"/>
              <a:gd name="T27" fmla="*/ 1171279 h 1211579"/>
              <a:gd name="T28" fmla="*/ 10566400 w 10566400"/>
              <a:gd name="T29" fmla="*/ 1146366 h 1211579"/>
              <a:gd name="T30" fmla="*/ 10566400 w 10566400"/>
              <a:gd name="T31" fmla="*/ 63245 h 1211579"/>
              <a:gd name="T32" fmla="*/ 10545719 w 10566400"/>
              <a:gd name="T33" fmla="*/ 21021 h 1211579"/>
              <a:gd name="T34" fmla="*/ 10498841 w 10566400"/>
              <a:gd name="T35" fmla="*/ 4994 h 1211579"/>
              <a:gd name="T36" fmla="*/ 67558 w 10566400"/>
              <a:gd name="T37" fmla="*/ 0 h 121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66400" h="1211579">
                <a:moveTo>
                  <a:pt x="67558" y="0"/>
                </a:moveTo>
                <a:lnTo>
                  <a:pt x="42266" y="4970"/>
                </a:lnTo>
                <a:lnTo>
                  <a:pt x="20680" y="18524"/>
                </a:lnTo>
                <a:lnTo>
                  <a:pt x="5644" y="38627"/>
                </a:lnTo>
                <a:lnTo>
                  <a:pt x="0" y="63245"/>
                </a:lnTo>
                <a:lnTo>
                  <a:pt x="0" y="1146366"/>
                </a:lnTo>
                <a:lnTo>
                  <a:pt x="5644" y="1171279"/>
                </a:lnTo>
                <a:lnTo>
                  <a:pt x="20680" y="1192029"/>
                </a:lnTo>
                <a:lnTo>
                  <a:pt x="42266" y="1206230"/>
                </a:lnTo>
                <a:lnTo>
                  <a:pt x="67558" y="1211494"/>
                </a:lnTo>
                <a:lnTo>
                  <a:pt x="10498841" y="1211494"/>
                </a:lnTo>
                <a:lnTo>
                  <a:pt x="10524133" y="1206230"/>
                </a:lnTo>
                <a:lnTo>
                  <a:pt x="10545719" y="1192029"/>
                </a:lnTo>
                <a:lnTo>
                  <a:pt x="10560755" y="1171279"/>
                </a:lnTo>
                <a:lnTo>
                  <a:pt x="10566400" y="1146366"/>
                </a:lnTo>
                <a:lnTo>
                  <a:pt x="10566400" y="63245"/>
                </a:lnTo>
                <a:lnTo>
                  <a:pt x="10545719" y="21021"/>
                </a:lnTo>
                <a:lnTo>
                  <a:pt x="10498841" y="4994"/>
                </a:lnTo>
                <a:lnTo>
                  <a:pt x="675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45" name="object 5"/>
          <p:cNvSpPr>
            <a:spLocks/>
          </p:cNvSpPr>
          <p:nvPr/>
        </p:nvSpPr>
        <p:spPr bwMode="auto">
          <a:xfrm>
            <a:off x="4176713" y="5848350"/>
            <a:ext cx="193675" cy="349250"/>
          </a:xfrm>
          <a:custGeom>
            <a:avLst/>
            <a:gdLst>
              <a:gd name="T0" fmla="*/ 148644 w 276225"/>
              <a:gd name="T1" fmla="*/ 0 h 497204"/>
              <a:gd name="T2" fmla="*/ 85981 w 276225"/>
              <a:gd name="T3" fmla="*/ 7505 h 497204"/>
              <a:gd name="T4" fmla="*/ 33510 w 276225"/>
              <a:gd name="T5" fmla="*/ 28561 h 497204"/>
              <a:gd name="T6" fmla="*/ 0 w 276225"/>
              <a:gd name="T7" fmla="*/ 56454 h 497204"/>
              <a:gd name="T8" fmla="*/ 0 w 276225"/>
              <a:gd name="T9" fmla="*/ 477622 h 497204"/>
              <a:gd name="T10" fmla="*/ 53058 w 276225"/>
              <a:gd name="T11" fmla="*/ 496715 h 497204"/>
              <a:gd name="T12" fmla="*/ 53058 w 276225"/>
              <a:gd name="T13" fmla="*/ 306959 h 497204"/>
              <a:gd name="T14" fmla="*/ 225891 w 276225"/>
              <a:gd name="T15" fmla="*/ 306959 h 497204"/>
              <a:gd name="T16" fmla="*/ 233567 w 276225"/>
              <a:gd name="T17" fmla="*/ 298190 h 497204"/>
              <a:gd name="T18" fmla="*/ 137325 w 276225"/>
              <a:gd name="T19" fmla="*/ 298190 h 497204"/>
              <a:gd name="T20" fmla="*/ 118276 w 276225"/>
              <a:gd name="T21" fmla="*/ 297266 h 497204"/>
              <a:gd name="T22" fmla="*/ 97875 w 276225"/>
              <a:gd name="T23" fmla="*/ 292308 h 497204"/>
              <a:gd name="T24" fmla="*/ 76132 w 276225"/>
              <a:gd name="T25" fmla="*/ 283324 h 497204"/>
              <a:gd name="T26" fmla="*/ 53058 w 276225"/>
              <a:gd name="T27" fmla="*/ 270326 h 497204"/>
              <a:gd name="T28" fmla="*/ 53058 w 276225"/>
              <a:gd name="T29" fmla="*/ 61530 h 497204"/>
              <a:gd name="T30" fmla="*/ 97433 w 276225"/>
              <a:gd name="T31" fmla="*/ 40724 h 497204"/>
              <a:gd name="T32" fmla="*/ 231718 w 276225"/>
              <a:gd name="T33" fmla="*/ 35896 h 497204"/>
              <a:gd name="T34" fmla="*/ 226320 w 276225"/>
              <a:gd name="T35" fmla="*/ 29289 h 497204"/>
              <a:gd name="T36" fmla="*/ 204224 w 276225"/>
              <a:gd name="T37" fmla="*/ 13179 h 497204"/>
              <a:gd name="T38" fmla="*/ 178582 w 276225"/>
              <a:gd name="T39" fmla="*/ 3667 h 497204"/>
              <a:gd name="T40" fmla="*/ 149396 w 276225"/>
              <a:gd name="T41" fmla="*/ 758 h 497204"/>
              <a:gd name="T42" fmla="*/ 148644 w 276225"/>
              <a:gd name="T43" fmla="*/ 0 h 497204"/>
              <a:gd name="T44" fmla="*/ 225891 w 276225"/>
              <a:gd name="T45" fmla="*/ 306959 h 497204"/>
              <a:gd name="T46" fmla="*/ 53058 w 276225"/>
              <a:gd name="T47" fmla="*/ 306959 h 497204"/>
              <a:gd name="T48" fmla="*/ 77491 w 276225"/>
              <a:gd name="T49" fmla="*/ 320320 h 497204"/>
              <a:gd name="T50" fmla="*/ 101576 w 276225"/>
              <a:gd name="T51" fmla="*/ 329654 h 497204"/>
              <a:gd name="T52" fmla="*/ 125313 w 276225"/>
              <a:gd name="T53" fmla="*/ 334957 h 497204"/>
              <a:gd name="T54" fmla="*/ 148704 w 276225"/>
              <a:gd name="T55" fmla="*/ 336226 h 497204"/>
              <a:gd name="T56" fmla="*/ 177810 w 276225"/>
              <a:gd name="T57" fmla="*/ 332498 h 497204"/>
              <a:gd name="T58" fmla="*/ 203570 w 276225"/>
              <a:gd name="T59" fmla="*/ 322722 h 497204"/>
              <a:gd name="T60" fmla="*/ 225891 w 276225"/>
              <a:gd name="T61" fmla="*/ 306959 h 497204"/>
              <a:gd name="T62" fmla="*/ 231718 w 276225"/>
              <a:gd name="T63" fmla="*/ 35896 h 497204"/>
              <a:gd name="T64" fmla="*/ 140936 w 276225"/>
              <a:gd name="T65" fmla="*/ 35896 h 497204"/>
              <a:gd name="T66" fmla="*/ 173391 w 276225"/>
              <a:gd name="T67" fmla="*/ 45703 h 497204"/>
              <a:gd name="T68" fmla="*/ 196579 w 276225"/>
              <a:gd name="T69" fmla="*/ 71436 h 497204"/>
              <a:gd name="T70" fmla="*/ 210496 w 276225"/>
              <a:gd name="T71" fmla="*/ 113106 h 497204"/>
              <a:gd name="T72" fmla="*/ 215136 w 276225"/>
              <a:gd name="T73" fmla="*/ 170722 h 497204"/>
              <a:gd name="T74" fmla="*/ 210272 w 276225"/>
              <a:gd name="T75" fmla="*/ 224561 h 497204"/>
              <a:gd name="T76" fmla="*/ 195680 w 276225"/>
              <a:gd name="T77" fmla="*/ 263743 h 497204"/>
              <a:gd name="T78" fmla="*/ 171364 w 276225"/>
              <a:gd name="T79" fmla="*/ 288282 h 497204"/>
              <a:gd name="T80" fmla="*/ 137325 w 276225"/>
              <a:gd name="T81" fmla="*/ 298190 h 497204"/>
              <a:gd name="T82" fmla="*/ 233567 w 276225"/>
              <a:gd name="T83" fmla="*/ 298190 h 497204"/>
              <a:gd name="T84" fmla="*/ 258680 w 276225"/>
              <a:gd name="T85" fmla="*/ 261602 h 497204"/>
              <a:gd name="T86" fmla="*/ 274231 w 276225"/>
              <a:gd name="T87" fmla="*/ 206267 h 497204"/>
              <a:gd name="T88" fmla="*/ 276170 w 276225"/>
              <a:gd name="T89" fmla="*/ 174356 h 497204"/>
              <a:gd name="T90" fmla="*/ 274212 w 276225"/>
              <a:gd name="T91" fmla="*/ 138688 h 497204"/>
              <a:gd name="T92" fmla="*/ 268340 w 276225"/>
              <a:gd name="T93" fmla="*/ 106414 h 497204"/>
              <a:gd name="T94" fmla="*/ 258558 w 276225"/>
              <a:gd name="T95" fmla="*/ 77521 h 497204"/>
              <a:gd name="T96" fmla="*/ 244871 w 276225"/>
              <a:gd name="T97" fmla="*/ 51993 h 497204"/>
              <a:gd name="T98" fmla="*/ 231718 w 276225"/>
              <a:gd name="T99" fmla="*/ 35896 h 497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76225" h="497204">
                <a:moveTo>
                  <a:pt x="148644" y="0"/>
                </a:moveTo>
                <a:lnTo>
                  <a:pt x="85981" y="7505"/>
                </a:lnTo>
                <a:lnTo>
                  <a:pt x="33510" y="28561"/>
                </a:lnTo>
                <a:lnTo>
                  <a:pt x="0" y="56454"/>
                </a:lnTo>
                <a:lnTo>
                  <a:pt x="0" y="477622"/>
                </a:lnTo>
                <a:lnTo>
                  <a:pt x="53058" y="496715"/>
                </a:lnTo>
                <a:lnTo>
                  <a:pt x="53058" y="306959"/>
                </a:lnTo>
                <a:lnTo>
                  <a:pt x="225891" y="306959"/>
                </a:lnTo>
                <a:lnTo>
                  <a:pt x="233567" y="298190"/>
                </a:lnTo>
                <a:lnTo>
                  <a:pt x="137325" y="298190"/>
                </a:lnTo>
                <a:lnTo>
                  <a:pt x="118276" y="297266"/>
                </a:lnTo>
                <a:lnTo>
                  <a:pt x="97875" y="292308"/>
                </a:lnTo>
                <a:lnTo>
                  <a:pt x="76132" y="283324"/>
                </a:lnTo>
                <a:lnTo>
                  <a:pt x="53058" y="270326"/>
                </a:lnTo>
                <a:lnTo>
                  <a:pt x="53058" y="61530"/>
                </a:lnTo>
                <a:lnTo>
                  <a:pt x="97433" y="40724"/>
                </a:lnTo>
                <a:lnTo>
                  <a:pt x="231718" y="35896"/>
                </a:lnTo>
                <a:lnTo>
                  <a:pt x="226320" y="29289"/>
                </a:lnTo>
                <a:lnTo>
                  <a:pt x="204224" y="13179"/>
                </a:lnTo>
                <a:lnTo>
                  <a:pt x="178582" y="3667"/>
                </a:lnTo>
                <a:lnTo>
                  <a:pt x="149396" y="758"/>
                </a:lnTo>
                <a:lnTo>
                  <a:pt x="148644" y="0"/>
                </a:lnTo>
                <a:close/>
              </a:path>
              <a:path w="276225" h="497204">
                <a:moveTo>
                  <a:pt x="225891" y="306959"/>
                </a:moveTo>
                <a:lnTo>
                  <a:pt x="53058" y="306959"/>
                </a:lnTo>
                <a:lnTo>
                  <a:pt x="77491" y="320320"/>
                </a:lnTo>
                <a:lnTo>
                  <a:pt x="101576" y="329654"/>
                </a:lnTo>
                <a:lnTo>
                  <a:pt x="125313" y="334957"/>
                </a:lnTo>
                <a:lnTo>
                  <a:pt x="148704" y="336226"/>
                </a:lnTo>
                <a:lnTo>
                  <a:pt x="177810" y="332498"/>
                </a:lnTo>
                <a:lnTo>
                  <a:pt x="203570" y="322722"/>
                </a:lnTo>
                <a:lnTo>
                  <a:pt x="225891" y="306959"/>
                </a:lnTo>
                <a:close/>
              </a:path>
              <a:path w="276225" h="497204">
                <a:moveTo>
                  <a:pt x="231718" y="35896"/>
                </a:moveTo>
                <a:lnTo>
                  <a:pt x="140936" y="35896"/>
                </a:lnTo>
                <a:lnTo>
                  <a:pt x="173391" y="45703"/>
                </a:lnTo>
                <a:lnTo>
                  <a:pt x="196579" y="71436"/>
                </a:lnTo>
                <a:lnTo>
                  <a:pt x="210496" y="113106"/>
                </a:lnTo>
                <a:lnTo>
                  <a:pt x="215136" y="170722"/>
                </a:lnTo>
                <a:lnTo>
                  <a:pt x="210272" y="224561"/>
                </a:lnTo>
                <a:lnTo>
                  <a:pt x="195680" y="263743"/>
                </a:lnTo>
                <a:lnTo>
                  <a:pt x="171364" y="288282"/>
                </a:lnTo>
                <a:lnTo>
                  <a:pt x="137325" y="298190"/>
                </a:lnTo>
                <a:lnTo>
                  <a:pt x="233567" y="298190"/>
                </a:lnTo>
                <a:lnTo>
                  <a:pt x="258680" y="261602"/>
                </a:lnTo>
                <a:lnTo>
                  <a:pt x="274231" y="206267"/>
                </a:lnTo>
                <a:lnTo>
                  <a:pt x="276170" y="174356"/>
                </a:lnTo>
                <a:lnTo>
                  <a:pt x="274212" y="138688"/>
                </a:lnTo>
                <a:lnTo>
                  <a:pt x="268340" y="106414"/>
                </a:lnTo>
                <a:lnTo>
                  <a:pt x="258558" y="77521"/>
                </a:lnTo>
                <a:lnTo>
                  <a:pt x="244871" y="51993"/>
                </a:lnTo>
                <a:lnTo>
                  <a:pt x="231718" y="35896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46" name="object 6"/>
          <p:cNvSpPr>
            <a:spLocks/>
          </p:cNvSpPr>
          <p:nvPr/>
        </p:nvSpPr>
        <p:spPr bwMode="auto">
          <a:xfrm>
            <a:off x="4410075" y="5848350"/>
            <a:ext cx="188913" cy="347663"/>
          </a:xfrm>
          <a:custGeom>
            <a:avLst/>
            <a:gdLst>
              <a:gd name="T0" fmla="*/ 266477 w 267334"/>
              <a:gd name="T1" fmla="*/ 309887 h 495300"/>
              <a:gd name="T2" fmla="*/ 216597 w 267334"/>
              <a:gd name="T3" fmla="*/ 309887 h 495300"/>
              <a:gd name="T4" fmla="*/ 216477 w 267334"/>
              <a:gd name="T5" fmla="*/ 328561 h 495300"/>
              <a:gd name="T6" fmla="*/ 215875 w 267334"/>
              <a:gd name="T7" fmla="*/ 352441 h 495300"/>
              <a:gd name="T8" fmla="*/ 210077 w 267334"/>
              <a:gd name="T9" fmla="*/ 394556 h 495300"/>
              <a:gd name="T10" fmla="*/ 184448 w 267334"/>
              <a:gd name="T11" fmla="*/ 431695 h 495300"/>
              <a:gd name="T12" fmla="*/ 140333 w 267334"/>
              <a:gd name="T13" fmla="*/ 451650 h 495300"/>
              <a:gd name="T14" fmla="*/ 84327 w 267334"/>
              <a:gd name="T15" fmla="*/ 461517 h 495300"/>
              <a:gd name="T16" fmla="*/ 93084 w 267334"/>
              <a:gd name="T17" fmla="*/ 495251 h 495300"/>
              <a:gd name="T18" fmla="*/ 138675 w 267334"/>
              <a:gd name="T19" fmla="*/ 490108 h 495300"/>
              <a:gd name="T20" fmla="*/ 180994 w 267334"/>
              <a:gd name="T21" fmla="*/ 477622 h 495300"/>
              <a:gd name="T22" fmla="*/ 223081 w 267334"/>
              <a:gd name="T23" fmla="*/ 453656 h 495300"/>
              <a:gd name="T24" fmla="*/ 249005 w 267334"/>
              <a:gd name="T25" fmla="*/ 422714 h 495300"/>
              <a:gd name="T26" fmla="*/ 262326 w 267334"/>
              <a:gd name="T27" fmla="*/ 374541 h 495300"/>
              <a:gd name="T28" fmla="*/ 265661 w 267334"/>
              <a:gd name="T29" fmla="*/ 340151 h 495300"/>
              <a:gd name="T30" fmla="*/ 266477 w 267334"/>
              <a:gd name="T31" fmla="*/ 309887 h 495300"/>
              <a:gd name="T32" fmla="*/ 53088 w 267334"/>
              <a:gd name="T33" fmla="*/ 0 h 495300"/>
              <a:gd name="T34" fmla="*/ 0 w 267334"/>
              <a:gd name="T35" fmla="*/ 18327 h 495300"/>
              <a:gd name="T36" fmla="*/ 6 w 267334"/>
              <a:gd name="T37" fmla="*/ 241111 h 495300"/>
              <a:gd name="T38" fmla="*/ 2089 w 267334"/>
              <a:gd name="T39" fmla="*/ 260992 h 495300"/>
              <a:gd name="T40" fmla="*/ 18811 w 267334"/>
              <a:gd name="T41" fmla="*/ 295408 h 495300"/>
              <a:gd name="T42" fmla="*/ 48945 w 267334"/>
              <a:gd name="T43" fmla="*/ 320790 h 495300"/>
              <a:gd name="T44" fmla="*/ 102482 w 267334"/>
              <a:gd name="T45" fmla="*/ 334762 h 495300"/>
              <a:gd name="T46" fmla="*/ 131996 w 267334"/>
              <a:gd name="T47" fmla="*/ 333214 h 495300"/>
              <a:gd name="T48" fmla="*/ 160849 w 267334"/>
              <a:gd name="T49" fmla="*/ 328561 h 495300"/>
              <a:gd name="T50" fmla="*/ 189047 w 267334"/>
              <a:gd name="T51" fmla="*/ 320790 h 495300"/>
              <a:gd name="T52" fmla="*/ 216597 w 267334"/>
              <a:gd name="T53" fmla="*/ 309887 h 495300"/>
              <a:gd name="T54" fmla="*/ 266477 w 267334"/>
              <a:gd name="T55" fmla="*/ 309887 h 495300"/>
              <a:gd name="T56" fmla="*/ 266773 w 267334"/>
              <a:gd name="T57" fmla="*/ 298888 h 495300"/>
              <a:gd name="T58" fmla="*/ 266773 w 267334"/>
              <a:gd name="T59" fmla="*/ 298190 h 495300"/>
              <a:gd name="T60" fmla="*/ 135583 w 267334"/>
              <a:gd name="T61" fmla="*/ 298190 h 495300"/>
              <a:gd name="T62" fmla="*/ 118180 w 267334"/>
              <a:gd name="T63" fmla="*/ 297285 h 495300"/>
              <a:gd name="T64" fmla="*/ 76069 w 267334"/>
              <a:gd name="T65" fmla="*/ 279501 h 495300"/>
              <a:gd name="T66" fmla="*/ 54518 w 267334"/>
              <a:gd name="T67" fmla="*/ 241052 h 495300"/>
              <a:gd name="T68" fmla="*/ 53088 w 267334"/>
              <a:gd name="T69" fmla="*/ 224188 h 495300"/>
              <a:gd name="T70" fmla="*/ 53088 w 267334"/>
              <a:gd name="T71" fmla="*/ 0 h 495300"/>
              <a:gd name="T72" fmla="*/ 266773 w 267334"/>
              <a:gd name="T73" fmla="*/ 8093 h 495300"/>
              <a:gd name="T74" fmla="*/ 213685 w 267334"/>
              <a:gd name="T75" fmla="*/ 8093 h 495300"/>
              <a:gd name="T76" fmla="*/ 213685 w 267334"/>
              <a:gd name="T77" fmla="*/ 269620 h 495300"/>
              <a:gd name="T78" fmla="*/ 193225 w 267334"/>
              <a:gd name="T79" fmla="*/ 281843 h 495300"/>
              <a:gd name="T80" fmla="*/ 173383 w 267334"/>
              <a:gd name="T81" fmla="*/ 290668 h 495300"/>
              <a:gd name="T82" fmla="*/ 154166 w 267334"/>
              <a:gd name="T83" fmla="*/ 296112 h 495300"/>
              <a:gd name="T84" fmla="*/ 135583 w 267334"/>
              <a:gd name="T85" fmla="*/ 298190 h 495300"/>
              <a:gd name="T86" fmla="*/ 266773 w 267334"/>
              <a:gd name="T87" fmla="*/ 298190 h 495300"/>
              <a:gd name="T88" fmla="*/ 266773 w 267334"/>
              <a:gd name="T89" fmla="*/ 8093 h 495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7334" h="495300">
                <a:moveTo>
                  <a:pt x="266477" y="309887"/>
                </a:moveTo>
                <a:lnTo>
                  <a:pt x="216597" y="309887"/>
                </a:lnTo>
                <a:lnTo>
                  <a:pt x="216477" y="328561"/>
                </a:lnTo>
                <a:lnTo>
                  <a:pt x="215875" y="352441"/>
                </a:lnTo>
                <a:lnTo>
                  <a:pt x="210077" y="394556"/>
                </a:lnTo>
                <a:lnTo>
                  <a:pt x="184448" y="431695"/>
                </a:lnTo>
                <a:lnTo>
                  <a:pt x="140333" y="451650"/>
                </a:lnTo>
                <a:lnTo>
                  <a:pt x="84327" y="461517"/>
                </a:lnTo>
                <a:lnTo>
                  <a:pt x="93084" y="495251"/>
                </a:lnTo>
                <a:lnTo>
                  <a:pt x="138675" y="490108"/>
                </a:lnTo>
                <a:lnTo>
                  <a:pt x="180994" y="477622"/>
                </a:lnTo>
                <a:lnTo>
                  <a:pt x="223081" y="453656"/>
                </a:lnTo>
                <a:lnTo>
                  <a:pt x="249005" y="422714"/>
                </a:lnTo>
                <a:lnTo>
                  <a:pt x="262326" y="374541"/>
                </a:lnTo>
                <a:lnTo>
                  <a:pt x="265661" y="340151"/>
                </a:lnTo>
                <a:lnTo>
                  <a:pt x="266477" y="309887"/>
                </a:lnTo>
                <a:close/>
              </a:path>
              <a:path w="267334" h="495300">
                <a:moveTo>
                  <a:pt x="53088" y="0"/>
                </a:moveTo>
                <a:lnTo>
                  <a:pt x="0" y="18327"/>
                </a:lnTo>
                <a:lnTo>
                  <a:pt x="6" y="241111"/>
                </a:lnTo>
                <a:lnTo>
                  <a:pt x="2089" y="260992"/>
                </a:lnTo>
                <a:lnTo>
                  <a:pt x="18811" y="295408"/>
                </a:lnTo>
                <a:lnTo>
                  <a:pt x="48945" y="320790"/>
                </a:lnTo>
                <a:lnTo>
                  <a:pt x="102482" y="334762"/>
                </a:lnTo>
                <a:lnTo>
                  <a:pt x="131996" y="333214"/>
                </a:lnTo>
                <a:lnTo>
                  <a:pt x="160849" y="328561"/>
                </a:lnTo>
                <a:lnTo>
                  <a:pt x="189047" y="320790"/>
                </a:lnTo>
                <a:lnTo>
                  <a:pt x="216597" y="309887"/>
                </a:lnTo>
                <a:lnTo>
                  <a:pt x="266477" y="309887"/>
                </a:lnTo>
                <a:lnTo>
                  <a:pt x="266773" y="298888"/>
                </a:lnTo>
                <a:lnTo>
                  <a:pt x="266773" y="298190"/>
                </a:lnTo>
                <a:lnTo>
                  <a:pt x="135583" y="298190"/>
                </a:lnTo>
                <a:lnTo>
                  <a:pt x="118180" y="297285"/>
                </a:lnTo>
                <a:lnTo>
                  <a:pt x="76069" y="279501"/>
                </a:lnTo>
                <a:lnTo>
                  <a:pt x="54518" y="241052"/>
                </a:lnTo>
                <a:lnTo>
                  <a:pt x="53088" y="224188"/>
                </a:lnTo>
                <a:lnTo>
                  <a:pt x="53088" y="0"/>
                </a:lnTo>
                <a:close/>
              </a:path>
              <a:path w="267334" h="495300">
                <a:moveTo>
                  <a:pt x="266773" y="8093"/>
                </a:moveTo>
                <a:lnTo>
                  <a:pt x="213685" y="8093"/>
                </a:lnTo>
                <a:lnTo>
                  <a:pt x="213685" y="269620"/>
                </a:lnTo>
                <a:lnTo>
                  <a:pt x="193225" y="281843"/>
                </a:lnTo>
                <a:lnTo>
                  <a:pt x="173383" y="290668"/>
                </a:lnTo>
                <a:lnTo>
                  <a:pt x="154166" y="296112"/>
                </a:lnTo>
                <a:lnTo>
                  <a:pt x="135583" y="298190"/>
                </a:lnTo>
                <a:lnTo>
                  <a:pt x="266773" y="298190"/>
                </a:lnTo>
                <a:lnTo>
                  <a:pt x="266773" y="809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47" name="object 7"/>
          <p:cNvSpPr>
            <a:spLocks/>
          </p:cNvSpPr>
          <p:nvPr/>
        </p:nvSpPr>
        <p:spPr bwMode="auto">
          <a:xfrm>
            <a:off x="4638675" y="5776913"/>
            <a:ext cx="104775" cy="306387"/>
          </a:xfrm>
          <a:custGeom>
            <a:avLst/>
            <a:gdLst>
              <a:gd name="T0" fmla="*/ 89361 w 149225"/>
              <a:gd name="T1" fmla="*/ 142072 h 434975"/>
              <a:gd name="T2" fmla="*/ 36332 w 149225"/>
              <a:gd name="T3" fmla="*/ 142072 h 434975"/>
              <a:gd name="T4" fmla="*/ 36332 w 149225"/>
              <a:gd name="T5" fmla="*/ 352866 h 434975"/>
              <a:gd name="T6" fmla="*/ 50432 w 149225"/>
              <a:gd name="T7" fmla="*/ 400873 h 434975"/>
              <a:gd name="T8" fmla="*/ 91458 w 149225"/>
              <a:gd name="T9" fmla="*/ 429013 h 434975"/>
              <a:gd name="T10" fmla="*/ 131509 w 149225"/>
              <a:gd name="T11" fmla="*/ 434428 h 434975"/>
              <a:gd name="T12" fmla="*/ 136864 w 149225"/>
              <a:gd name="T13" fmla="*/ 434428 h 434975"/>
              <a:gd name="T14" fmla="*/ 142679 w 149225"/>
              <a:gd name="T15" fmla="*/ 434195 h 434975"/>
              <a:gd name="T16" fmla="*/ 148995 w 149225"/>
              <a:gd name="T17" fmla="*/ 433662 h 434975"/>
              <a:gd name="T18" fmla="*/ 148995 w 149225"/>
              <a:gd name="T19" fmla="*/ 405769 h 434975"/>
              <a:gd name="T20" fmla="*/ 135088 w 149225"/>
              <a:gd name="T21" fmla="*/ 404479 h 434975"/>
              <a:gd name="T22" fmla="*/ 123178 w 149225"/>
              <a:gd name="T23" fmla="*/ 402092 h 434975"/>
              <a:gd name="T24" fmla="*/ 93371 w 149225"/>
              <a:gd name="T25" fmla="*/ 377126 h 434975"/>
              <a:gd name="T26" fmla="*/ 89466 w 149225"/>
              <a:gd name="T27" fmla="*/ 352866 h 434975"/>
              <a:gd name="T28" fmla="*/ 89361 w 149225"/>
              <a:gd name="T29" fmla="*/ 142072 h 434975"/>
              <a:gd name="T30" fmla="*/ 148995 w 149225"/>
              <a:gd name="T31" fmla="*/ 108435 h 434975"/>
              <a:gd name="T32" fmla="*/ 0 w 149225"/>
              <a:gd name="T33" fmla="*/ 108435 h 434975"/>
              <a:gd name="T34" fmla="*/ 0 w 149225"/>
              <a:gd name="T35" fmla="*/ 142072 h 434975"/>
              <a:gd name="T36" fmla="*/ 148995 w 149225"/>
              <a:gd name="T37" fmla="*/ 142072 h 434975"/>
              <a:gd name="T38" fmla="*/ 148995 w 149225"/>
              <a:gd name="T39" fmla="*/ 108435 h 434975"/>
              <a:gd name="T40" fmla="*/ 89361 w 149225"/>
              <a:gd name="T41" fmla="*/ 0 h 434975"/>
              <a:gd name="T42" fmla="*/ 36332 w 149225"/>
              <a:gd name="T43" fmla="*/ 19011 h 434975"/>
              <a:gd name="T44" fmla="*/ 36332 w 149225"/>
              <a:gd name="T45" fmla="*/ 108435 h 434975"/>
              <a:gd name="T46" fmla="*/ 89361 w 149225"/>
              <a:gd name="T47" fmla="*/ 108435 h 434975"/>
              <a:gd name="T48" fmla="*/ 89361 w 149225"/>
              <a:gd name="T49" fmla="*/ 0 h 434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9225" h="434975">
                <a:moveTo>
                  <a:pt x="89361" y="142072"/>
                </a:moveTo>
                <a:lnTo>
                  <a:pt x="36332" y="142072"/>
                </a:lnTo>
                <a:lnTo>
                  <a:pt x="36332" y="352866"/>
                </a:lnTo>
                <a:lnTo>
                  <a:pt x="50432" y="400873"/>
                </a:lnTo>
                <a:lnTo>
                  <a:pt x="91458" y="429013"/>
                </a:lnTo>
                <a:lnTo>
                  <a:pt x="131509" y="434428"/>
                </a:lnTo>
                <a:lnTo>
                  <a:pt x="136864" y="434428"/>
                </a:lnTo>
                <a:lnTo>
                  <a:pt x="142679" y="434195"/>
                </a:lnTo>
                <a:lnTo>
                  <a:pt x="148995" y="433662"/>
                </a:lnTo>
                <a:lnTo>
                  <a:pt x="148995" y="405769"/>
                </a:lnTo>
                <a:lnTo>
                  <a:pt x="135088" y="404479"/>
                </a:lnTo>
                <a:lnTo>
                  <a:pt x="123178" y="402092"/>
                </a:lnTo>
                <a:lnTo>
                  <a:pt x="93371" y="377126"/>
                </a:lnTo>
                <a:lnTo>
                  <a:pt x="89466" y="352866"/>
                </a:lnTo>
                <a:lnTo>
                  <a:pt x="89361" y="142072"/>
                </a:lnTo>
                <a:close/>
              </a:path>
              <a:path w="149225" h="434975">
                <a:moveTo>
                  <a:pt x="148995" y="108435"/>
                </a:moveTo>
                <a:lnTo>
                  <a:pt x="0" y="108435"/>
                </a:lnTo>
                <a:lnTo>
                  <a:pt x="0" y="142072"/>
                </a:lnTo>
                <a:lnTo>
                  <a:pt x="148995" y="142072"/>
                </a:lnTo>
                <a:lnTo>
                  <a:pt x="148995" y="108435"/>
                </a:lnTo>
                <a:close/>
              </a:path>
              <a:path w="149225" h="434975">
                <a:moveTo>
                  <a:pt x="89361" y="0"/>
                </a:moveTo>
                <a:lnTo>
                  <a:pt x="36332" y="19011"/>
                </a:lnTo>
                <a:lnTo>
                  <a:pt x="36332" y="108435"/>
                </a:lnTo>
                <a:lnTo>
                  <a:pt x="89361" y="108435"/>
                </a:lnTo>
                <a:lnTo>
                  <a:pt x="8936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48" name="object 8"/>
          <p:cNvSpPr>
            <a:spLocks/>
          </p:cNvSpPr>
          <p:nvPr/>
        </p:nvSpPr>
        <p:spPr bwMode="auto">
          <a:xfrm>
            <a:off x="4787900" y="5719763"/>
            <a:ext cx="182563" cy="358775"/>
          </a:xfrm>
          <a:custGeom>
            <a:avLst/>
            <a:gdLst>
              <a:gd name="T0" fmla="*/ 53088 w 259079"/>
              <a:gd name="T1" fmla="*/ 0 h 511175"/>
              <a:gd name="T2" fmla="*/ 0 w 259079"/>
              <a:gd name="T3" fmla="*/ 16864 h 511175"/>
              <a:gd name="T4" fmla="*/ 0 w 259079"/>
              <a:gd name="T5" fmla="*/ 510592 h 511175"/>
              <a:gd name="T6" fmla="*/ 53088 w 259079"/>
              <a:gd name="T7" fmla="*/ 510592 h 511175"/>
              <a:gd name="T8" fmla="*/ 53088 w 259079"/>
              <a:gd name="T9" fmla="*/ 263000 h 511175"/>
              <a:gd name="T10" fmla="*/ 79327 w 259079"/>
              <a:gd name="T11" fmla="*/ 246017 h 511175"/>
              <a:gd name="T12" fmla="*/ 103287 w 259079"/>
              <a:gd name="T13" fmla="*/ 233881 h 511175"/>
              <a:gd name="T14" fmla="*/ 124968 w 259079"/>
              <a:gd name="T15" fmla="*/ 226596 h 511175"/>
              <a:gd name="T16" fmla="*/ 138741 w 259079"/>
              <a:gd name="T17" fmla="*/ 224872 h 511175"/>
              <a:gd name="T18" fmla="*/ 53088 w 259079"/>
              <a:gd name="T19" fmla="*/ 224872 h 511175"/>
              <a:gd name="T20" fmla="*/ 53088 w 259079"/>
              <a:gd name="T21" fmla="*/ 0 h 511175"/>
              <a:gd name="T22" fmla="*/ 238667 w 259079"/>
              <a:gd name="T23" fmla="*/ 224167 h 511175"/>
              <a:gd name="T24" fmla="*/ 144371 w 259079"/>
              <a:gd name="T25" fmla="*/ 224167 h 511175"/>
              <a:gd name="T26" fmla="*/ 158511 w 259079"/>
              <a:gd name="T27" fmla="*/ 225772 h 511175"/>
              <a:gd name="T28" fmla="*/ 171012 w 259079"/>
              <a:gd name="T29" fmla="*/ 230585 h 511175"/>
              <a:gd name="T30" fmla="*/ 197477 w 259079"/>
              <a:gd name="T31" fmla="*/ 261719 h 511175"/>
              <a:gd name="T32" fmla="*/ 205686 w 259079"/>
              <a:gd name="T33" fmla="*/ 304032 h 511175"/>
              <a:gd name="T34" fmla="*/ 205686 w 259079"/>
              <a:gd name="T35" fmla="*/ 510592 h 511175"/>
              <a:gd name="T36" fmla="*/ 258744 w 259079"/>
              <a:gd name="T37" fmla="*/ 510592 h 511175"/>
              <a:gd name="T38" fmla="*/ 258744 w 259079"/>
              <a:gd name="T39" fmla="*/ 287160 h 511175"/>
              <a:gd name="T40" fmla="*/ 257112 w 259079"/>
              <a:gd name="T41" fmla="*/ 266783 h 511175"/>
              <a:gd name="T42" fmla="*/ 252210 w 259079"/>
              <a:gd name="T43" fmla="*/ 248146 h 511175"/>
              <a:gd name="T44" fmla="*/ 244030 w 259079"/>
              <a:gd name="T45" fmla="*/ 231252 h 511175"/>
              <a:gd name="T46" fmla="*/ 238667 w 259079"/>
              <a:gd name="T47" fmla="*/ 224167 h 511175"/>
              <a:gd name="T48" fmla="*/ 164260 w 259079"/>
              <a:gd name="T49" fmla="*/ 187534 h 511175"/>
              <a:gd name="T50" fmla="*/ 134684 w 259079"/>
              <a:gd name="T51" fmla="*/ 189870 h 511175"/>
              <a:gd name="T52" fmla="*/ 106298 w 259079"/>
              <a:gd name="T53" fmla="*/ 196875 h 511175"/>
              <a:gd name="T54" fmla="*/ 79099 w 259079"/>
              <a:gd name="T55" fmla="*/ 208544 h 511175"/>
              <a:gd name="T56" fmla="*/ 53088 w 259079"/>
              <a:gd name="T57" fmla="*/ 224872 h 511175"/>
              <a:gd name="T58" fmla="*/ 138741 w 259079"/>
              <a:gd name="T59" fmla="*/ 224872 h 511175"/>
              <a:gd name="T60" fmla="*/ 144371 w 259079"/>
              <a:gd name="T61" fmla="*/ 224167 h 511175"/>
              <a:gd name="T62" fmla="*/ 238667 w 259079"/>
              <a:gd name="T63" fmla="*/ 224167 h 511175"/>
              <a:gd name="T64" fmla="*/ 232562 w 259079"/>
              <a:gd name="T65" fmla="*/ 216103 h 511175"/>
              <a:gd name="T66" fmla="*/ 218490 w 259079"/>
              <a:gd name="T67" fmla="*/ 203606 h 511175"/>
              <a:gd name="T68" fmla="*/ 202415 w 259079"/>
              <a:gd name="T69" fmla="*/ 194678 h 511175"/>
              <a:gd name="T70" fmla="*/ 184338 w 259079"/>
              <a:gd name="T71" fmla="*/ 189320 h 511175"/>
              <a:gd name="T72" fmla="*/ 164260 w 259079"/>
              <a:gd name="T73" fmla="*/ 187534 h 51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59079" h="511175">
                <a:moveTo>
                  <a:pt x="53088" y="0"/>
                </a:moveTo>
                <a:lnTo>
                  <a:pt x="0" y="16864"/>
                </a:lnTo>
                <a:lnTo>
                  <a:pt x="0" y="510592"/>
                </a:lnTo>
                <a:lnTo>
                  <a:pt x="53088" y="510592"/>
                </a:lnTo>
                <a:lnTo>
                  <a:pt x="53088" y="263000"/>
                </a:lnTo>
                <a:lnTo>
                  <a:pt x="79327" y="246017"/>
                </a:lnTo>
                <a:lnTo>
                  <a:pt x="103287" y="233881"/>
                </a:lnTo>
                <a:lnTo>
                  <a:pt x="124968" y="226596"/>
                </a:lnTo>
                <a:lnTo>
                  <a:pt x="138741" y="224872"/>
                </a:lnTo>
                <a:lnTo>
                  <a:pt x="53088" y="224872"/>
                </a:lnTo>
                <a:lnTo>
                  <a:pt x="53088" y="0"/>
                </a:lnTo>
                <a:close/>
              </a:path>
              <a:path w="259079" h="511175">
                <a:moveTo>
                  <a:pt x="238667" y="224167"/>
                </a:moveTo>
                <a:lnTo>
                  <a:pt x="144371" y="224167"/>
                </a:lnTo>
                <a:lnTo>
                  <a:pt x="158511" y="225772"/>
                </a:lnTo>
                <a:lnTo>
                  <a:pt x="171012" y="230585"/>
                </a:lnTo>
                <a:lnTo>
                  <a:pt x="197477" y="261719"/>
                </a:lnTo>
                <a:lnTo>
                  <a:pt x="205686" y="304032"/>
                </a:lnTo>
                <a:lnTo>
                  <a:pt x="205686" y="510592"/>
                </a:lnTo>
                <a:lnTo>
                  <a:pt x="258744" y="510592"/>
                </a:lnTo>
                <a:lnTo>
                  <a:pt x="258744" y="287160"/>
                </a:lnTo>
                <a:lnTo>
                  <a:pt x="257112" y="266783"/>
                </a:lnTo>
                <a:lnTo>
                  <a:pt x="252210" y="248146"/>
                </a:lnTo>
                <a:lnTo>
                  <a:pt x="244030" y="231252"/>
                </a:lnTo>
                <a:lnTo>
                  <a:pt x="238667" y="224167"/>
                </a:lnTo>
                <a:close/>
              </a:path>
              <a:path w="259079" h="511175">
                <a:moveTo>
                  <a:pt x="164260" y="187534"/>
                </a:moveTo>
                <a:lnTo>
                  <a:pt x="134684" y="189870"/>
                </a:lnTo>
                <a:lnTo>
                  <a:pt x="106298" y="196875"/>
                </a:lnTo>
                <a:lnTo>
                  <a:pt x="79099" y="208544"/>
                </a:lnTo>
                <a:lnTo>
                  <a:pt x="53088" y="224872"/>
                </a:lnTo>
                <a:lnTo>
                  <a:pt x="138741" y="224872"/>
                </a:lnTo>
                <a:lnTo>
                  <a:pt x="144371" y="224167"/>
                </a:lnTo>
                <a:lnTo>
                  <a:pt x="238667" y="224167"/>
                </a:lnTo>
                <a:lnTo>
                  <a:pt x="232562" y="216103"/>
                </a:lnTo>
                <a:lnTo>
                  <a:pt x="218490" y="203606"/>
                </a:lnTo>
                <a:lnTo>
                  <a:pt x="202415" y="194678"/>
                </a:lnTo>
                <a:lnTo>
                  <a:pt x="184338" y="189320"/>
                </a:lnTo>
                <a:lnTo>
                  <a:pt x="164260" y="187534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49" name="object 9"/>
          <p:cNvSpPr>
            <a:spLocks/>
          </p:cNvSpPr>
          <p:nvPr/>
        </p:nvSpPr>
        <p:spPr bwMode="auto">
          <a:xfrm>
            <a:off x="5003800" y="5848350"/>
            <a:ext cx="204788" cy="234950"/>
          </a:xfrm>
          <a:custGeom>
            <a:avLst/>
            <a:gdLst>
              <a:gd name="T0" fmla="*/ 145323 w 291465"/>
              <a:gd name="T1" fmla="*/ 0 h 335915"/>
              <a:gd name="T2" fmla="*/ 85553 w 291465"/>
              <a:gd name="T3" fmla="*/ 12279 h 335915"/>
              <a:gd name="T4" fmla="*/ 38484 w 291465"/>
              <a:gd name="T5" fmla="*/ 49066 h 335915"/>
              <a:gd name="T6" fmla="*/ 9619 w 291465"/>
              <a:gd name="T7" fmla="*/ 100546 h 335915"/>
              <a:gd name="T8" fmla="*/ 0 w 291465"/>
              <a:gd name="T9" fmla="*/ 162657 h 335915"/>
              <a:gd name="T10" fmla="*/ 2221 w 291465"/>
              <a:gd name="T11" fmla="*/ 197028 h 335915"/>
              <a:gd name="T12" fmla="*/ 20015 w 291465"/>
              <a:gd name="T13" fmla="*/ 256739 h 335915"/>
              <a:gd name="T14" fmla="*/ 57135 w 291465"/>
              <a:gd name="T15" fmla="*/ 305454 h 335915"/>
              <a:gd name="T16" fmla="*/ 111630 w 291465"/>
              <a:gd name="T17" fmla="*/ 332178 h 335915"/>
              <a:gd name="T18" fmla="*/ 144631 w 291465"/>
              <a:gd name="T19" fmla="*/ 335521 h 335915"/>
              <a:gd name="T20" fmla="*/ 177959 w 291465"/>
              <a:gd name="T21" fmla="*/ 332178 h 335915"/>
              <a:gd name="T22" fmla="*/ 207479 w 291465"/>
              <a:gd name="T23" fmla="*/ 322154 h 335915"/>
              <a:gd name="T24" fmla="*/ 233188 w 291465"/>
              <a:gd name="T25" fmla="*/ 305454 h 335915"/>
              <a:gd name="T26" fmla="*/ 236589 w 291465"/>
              <a:gd name="T27" fmla="*/ 301824 h 335915"/>
              <a:gd name="T28" fmla="*/ 145672 w 291465"/>
              <a:gd name="T29" fmla="*/ 301824 h 335915"/>
              <a:gd name="T30" fmla="*/ 123793 w 291465"/>
              <a:gd name="T31" fmla="*/ 299201 h 335915"/>
              <a:gd name="T32" fmla="*/ 88788 w 291465"/>
              <a:gd name="T33" fmla="*/ 275889 h 335915"/>
              <a:gd name="T34" fmla="*/ 67666 w 291465"/>
              <a:gd name="T35" fmla="*/ 235494 h 335915"/>
              <a:gd name="T36" fmla="*/ 58557 w 291465"/>
              <a:gd name="T37" fmla="*/ 189213 h 335915"/>
              <a:gd name="T38" fmla="*/ 57421 w 291465"/>
              <a:gd name="T39" fmla="*/ 162657 h 335915"/>
              <a:gd name="T40" fmla="*/ 62866 w 291465"/>
              <a:gd name="T41" fmla="*/ 109458 h 335915"/>
              <a:gd name="T42" fmla="*/ 79208 w 291465"/>
              <a:gd name="T43" fmla="*/ 70721 h 335915"/>
              <a:gd name="T44" fmla="*/ 106459 w 291465"/>
              <a:gd name="T45" fmla="*/ 46453 h 335915"/>
              <a:gd name="T46" fmla="*/ 144631 w 291465"/>
              <a:gd name="T47" fmla="*/ 36662 h 335915"/>
              <a:gd name="T48" fmla="*/ 240052 w 291465"/>
              <a:gd name="T49" fmla="*/ 36662 h 335915"/>
              <a:gd name="T50" fmla="*/ 230658 w 291465"/>
              <a:gd name="T51" fmla="*/ 27614 h 335915"/>
              <a:gd name="T52" fmla="*/ 205300 w 291465"/>
              <a:gd name="T53" fmla="*/ 12279 h 335915"/>
              <a:gd name="T54" fmla="*/ 176855 w 291465"/>
              <a:gd name="T55" fmla="*/ 3071 h 335915"/>
              <a:gd name="T56" fmla="*/ 145323 w 291465"/>
              <a:gd name="T57" fmla="*/ 0 h 335915"/>
              <a:gd name="T58" fmla="*/ 240052 w 291465"/>
              <a:gd name="T59" fmla="*/ 36662 h 335915"/>
              <a:gd name="T60" fmla="*/ 144631 w 291465"/>
              <a:gd name="T61" fmla="*/ 36662 h 335915"/>
              <a:gd name="T62" fmla="*/ 166699 w 291465"/>
              <a:gd name="T63" fmla="*/ 40131 h 335915"/>
              <a:gd name="T64" fmla="*/ 185690 w 291465"/>
              <a:gd name="T65" fmla="*/ 48340 h 335915"/>
              <a:gd name="T66" fmla="*/ 214384 w 291465"/>
              <a:gd name="T67" fmla="*/ 78978 h 335915"/>
              <a:gd name="T68" fmla="*/ 228575 w 291465"/>
              <a:gd name="T69" fmla="*/ 116275 h 335915"/>
              <a:gd name="T70" fmla="*/ 233321 w 291465"/>
              <a:gd name="T71" fmla="*/ 162305 h 335915"/>
              <a:gd name="T72" fmla="*/ 227845 w 291465"/>
              <a:gd name="T73" fmla="*/ 223088 h 335915"/>
              <a:gd name="T74" fmla="*/ 211413 w 291465"/>
              <a:gd name="T75" fmla="*/ 266598 h 335915"/>
              <a:gd name="T76" fmla="*/ 184023 w 291465"/>
              <a:gd name="T77" fmla="*/ 292841 h 335915"/>
              <a:gd name="T78" fmla="*/ 145672 w 291465"/>
              <a:gd name="T79" fmla="*/ 301824 h 335915"/>
              <a:gd name="T80" fmla="*/ 236589 w 291465"/>
              <a:gd name="T81" fmla="*/ 301824 h 335915"/>
              <a:gd name="T82" fmla="*/ 270984 w 291465"/>
              <a:gd name="T83" fmla="*/ 256739 h 335915"/>
              <a:gd name="T84" fmla="*/ 289163 w 291465"/>
              <a:gd name="T85" fmla="*/ 197028 h 335915"/>
              <a:gd name="T86" fmla="*/ 291435 w 291465"/>
              <a:gd name="T87" fmla="*/ 162657 h 335915"/>
              <a:gd name="T88" fmla="*/ 289030 w 291465"/>
              <a:gd name="T89" fmla="*/ 130268 h 335915"/>
              <a:gd name="T90" fmla="*/ 281813 w 291465"/>
              <a:gd name="T91" fmla="*/ 100546 h 335915"/>
              <a:gd name="T92" fmla="*/ 269781 w 291465"/>
              <a:gd name="T93" fmla="*/ 73481 h 335915"/>
              <a:gd name="T94" fmla="*/ 252929 w 291465"/>
              <a:gd name="T95" fmla="*/ 49066 h 335915"/>
              <a:gd name="T96" fmla="*/ 240052 w 291465"/>
              <a:gd name="T97" fmla="*/ 36662 h 335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91465" h="335915">
                <a:moveTo>
                  <a:pt x="145323" y="0"/>
                </a:moveTo>
                <a:lnTo>
                  <a:pt x="85553" y="12279"/>
                </a:lnTo>
                <a:lnTo>
                  <a:pt x="38484" y="49066"/>
                </a:lnTo>
                <a:lnTo>
                  <a:pt x="9619" y="100546"/>
                </a:lnTo>
                <a:lnTo>
                  <a:pt x="0" y="162657"/>
                </a:lnTo>
                <a:lnTo>
                  <a:pt x="2221" y="197028"/>
                </a:lnTo>
                <a:lnTo>
                  <a:pt x="20015" y="256739"/>
                </a:lnTo>
                <a:lnTo>
                  <a:pt x="57135" y="305454"/>
                </a:lnTo>
                <a:lnTo>
                  <a:pt x="111630" y="332178"/>
                </a:lnTo>
                <a:lnTo>
                  <a:pt x="144631" y="335521"/>
                </a:lnTo>
                <a:lnTo>
                  <a:pt x="177959" y="332178"/>
                </a:lnTo>
                <a:lnTo>
                  <a:pt x="207479" y="322154"/>
                </a:lnTo>
                <a:lnTo>
                  <a:pt x="233188" y="305454"/>
                </a:lnTo>
                <a:lnTo>
                  <a:pt x="236589" y="301824"/>
                </a:lnTo>
                <a:lnTo>
                  <a:pt x="145672" y="301824"/>
                </a:lnTo>
                <a:lnTo>
                  <a:pt x="123793" y="299201"/>
                </a:lnTo>
                <a:lnTo>
                  <a:pt x="88788" y="275889"/>
                </a:lnTo>
                <a:lnTo>
                  <a:pt x="67666" y="235494"/>
                </a:lnTo>
                <a:lnTo>
                  <a:pt x="58557" y="189213"/>
                </a:lnTo>
                <a:lnTo>
                  <a:pt x="57421" y="162657"/>
                </a:lnTo>
                <a:lnTo>
                  <a:pt x="62866" y="109458"/>
                </a:lnTo>
                <a:lnTo>
                  <a:pt x="79208" y="70721"/>
                </a:lnTo>
                <a:lnTo>
                  <a:pt x="106459" y="46453"/>
                </a:lnTo>
                <a:lnTo>
                  <a:pt x="144631" y="36662"/>
                </a:lnTo>
                <a:lnTo>
                  <a:pt x="240052" y="36662"/>
                </a:lnTo>
                <a:lnTo>
                  <a:pt x="230658" y="27614"/>
                </a:lnTo>
                <a:lnTo>
                  <a:pt x="205300" y="12279"/>
                </a:lnTo>
                <a:lnTo>
                  <a:pt x="176855" y="3071"/>
                </a:lnTo>
                <a:lnTo>
                  <a:pt x="145323" y="0"/>
                </a:lnTo>
                <a:close/>
              </a:path>
              <a:path w="291465" h="335915">
                <a:moveTo>
                  <a:pt x="240052" y="36662"/>
                </a:moveTo>
                <a:lnTo>
                  <a:pt x="144631" y="36662"/>
                </a:lnTo>
                <a:lnTo>
                  <a:pt x="166699" y="40131"/>
                </a:lnTo>
                <a:lnTo>
                  <a:pt x="185690" y="48340"/>
                </a:lnTo>
                <a:lnTo>
                  <a:pt x="214384" y="78978"/>
                </a:lnTo>
                <a:lnTo>
                  <a:pt x="228575" y="116275"/>
                </a:lnTo>
                <a:lnTo>
                  <a:pt x="233321" y="162305"/>
                </a:lnTo>
                <a:lnTo>
                  <a:pt x="227845" y="223088"/>
                </a:lnTo>
                <a:lnTo>
                  <a:pt x="211413" y="266598"/>
                </a:lnTo>
                <a:lnTo>
                  <a:pt x="184023" y="292841"/>
                </a:lnTo>
                <a:lnTo>
                  <a:pt x="145672" y="301824"/>
                </a:lnTo>
                <a:lnTo>
                  <a:pt x="236589" y="301824"/>
                </a:lnTo>
                <a:lnTo>
                  <a:pt x="270984" y="256739"/>
                </a:lnTo>
                <a:lnTo>
                  <a:pt x="289163" y="197028"/>
                </a:lnTo>
                <a:lnTo>
                  <a:pt x="291435" y="162657"/>
                </a:lnTo>
                <a:lnTo>
                  <a:pt x="289030" y="130268"/>
                </a:lnTo>
                <a:lnTo>
                  <a:pt x="281813" y="100546"/>
                </a:lnTo>
                <a:lnTo>
                  <a:pt x="269781" y="73481"/>
                </a:lnTo>
                <a:lnTo>
                  <a:pt x="252929" y="49066"/>
                </a:lnTo>
                <a:lnTo>
                  <a:pt x="240052" y="36662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50" name="object 10"/>
          <p:cNvSpPr>
            <a:spLocks/>
          </p:cNvSpPr>
          <p:nvPr/>
        </p:nvSpPr>
        <p:spPr bwMode="auto">
          <a:xfrm>
            <a:off x="5241925" y="5848350"/>
            <a:ext cx="180975" cy="230188"/>
          </a:xfrm>
          <a:custGeom>
            <a:avLst/>
            <a:gdLst>
              <a:gd name="T0" fmla="*/ 148295 w 257175"/>
              <a:gd name="T1" fmla="*/ 0 h 328929"/>
              <a:gd name="T2" fmla="*/ 101930 w 257175"/>
              <a:gd name="T3" fmla="*/ 5368 h 328929"/>
              <a:gd name="T4" fmla="*/ 64597 w 257175"/>
              <a:gd name="T5" fmla="*/ 16145 h 328929"/>
              <a:gd name="T6" fmla="*/ 22447 w 257175"/>
              <a:gd name="T7" fmla="*/ 38101 h 328929"/>
              <a:gd name="T8" fmla="*/ 0 w 257175"/>
              <a:gd name="T9" fmla="*/ 53465 h 328929"/>
              <a:gd name="T10" fmla="*/ 0 w 257175"/>
              <a:gd name="T11" fmla="*/ 328921 h 328929"/>
              <a:gd name="T12" fmla="*/ 53058 w 257175"/>
              <a:gd name="T13" fmla="*/ 328921 h 328929"/>
              <a:gd name="T14" fmla="*/ 53058 w 257175"/>
              <a:gd name="T15" fmla="*/ 60065 h 328929"/>
              <a:gd name="T16" fmla="*/ 70362 w 257175"/>
              <a:gd name="T17" fmla="*/ 49450 h 328929"/>
              <a:gd name="T18" fmla="*/ 88122 w 257175"/>
              <a:gd name="T19" fmla="*/ 41766 h 328929"/>
              <a:gd name="T20" fmla="*/ 106340 w 257175"/>
              <a:gd name="T21" fmla="*/ 37012 h 328929"/>
              <a:gd name="T22" fmla="*/ 125023 w 257175"/>
              <a:gd name="T23" fmla="*/ 35190 h 328929"/>
              <a:gd name="T24" fmla="*/ 238393 w 257175"/>
              <a:gd name="T25" fmla="*/ 35190 h 328929"/>
              <a:gd name="T26" fmla="*/ 234744 w 257175"/>
              <a:gd name="T27" fmla="*/ 30791 h 328929"/>
              <a:gd name="T28" fmla="*/ 198793 w 257175"/>
              <a:gd name="T29" fmla="*/ 8120 h 328929"/>
              <a:gd name="T30" fmla="*/ 157599 w 257175"/>
              <a:gd name="T31" fmla="*/ 230 h 328929"/>
              <a:gd name="T32" fmla="*/ 148295 w 257175"/>
              <a:gd name="T33" fmla="*/ 0 h 328929"/>
              <a:gd name="T34" fmla="*/ 238393 w 257175"/>
              <a:gd name="T35" fmla="*/ 35190 h 328929"/>
              <a:gd name="T36" fmla="*/ 125023 w 257175"/>
              <a:gd name="T37" fmla="*/ 35190 h 328929"/>
              <a:gd name="T38" fmla="*/ 141944 w 257175"/>
              <a:gd name="T39" fmla="*/ 36113 h 328929"/>
              <a:gd name="T40" fmla="*/ 157103 w 257175"/>
              <a:gd name="T41" fmla="*/ 39660 h 328929"/>
              <a:gd name="T42" fmla="*/ 191466 w 257175"/>
              <a:gd name="T43" fmla="*/ 65652 h 328929"/>
              <a:gd name="T44" fmla="*/ 203504 w 257175"/>
              <a:gd name="T45" fmla="*/ 110656 h 328929"/>
              <a:gd name="T46" fmla="*/ 203504 w 257175"/>
              <a:gd name="T47" fmla="*/ 328921 h 328929"/>
              <a:gd name="T48" fmla="*/ 256593 w 257175"/>
              <a:gd name="T49" fmla="*/ 328921 h 328929"/>
              <a:gd name="T50" fmla="*/ 256593 w 257175"/>
              <a:gd name="T51" fmla="*/ 83558 h 328929"/>
              <a:gd name="T52" fmla="*/ 255228 w 257175"/>
              <a:gd name="T53" fmla="*/ 68695 h 328929"/>
              <a:gd name="T54" fmla="*/ 251133 w 257175"/>
              <a:gd name="T55" fmla="*/ 54950 h 328929"/>
              <a:gd name="T56" fmla="*/ 244306 w 257175"/>
              <a:gd name="T57" fmla="*/ 42317 h 328929"/>
              <a:gd name="T58" fmla="*/ 238393 w 257175"/>
              <a:gd name="T59" fmla="*/ 35190 h 328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57175" h="328929">
                <a:moveTo>
                  <a:pt x="148295" y="0"/>
                </a:moveTo>
                <a:lnTo>
                  <a:pt x="101930" y="5368"/>
                </a:lnTo>
                <a:lnTo>
                  <a:pt x="64597" y="16145"/>
                </a:lnTo>
                <a:lnTo>
                  <a:pt x="22447" y="38101"/>
                </a:lnTo>
                <a:lnTo>
                  <a:pt x="0" y="53465"/>
                </a:lnTo>
                <a:lnTo>
                  <a:pt x="0" y="328921"/>
                </a:lnTo>
                <a:lnTo>
                  <a:pt x="53058" y="328921"/>
                </a:lnTo>
                <a:lnTo>
                  <a:pt x="53058" y="60065"/>
                </a:lnTo>
                <a:lnTo>
                  <a:pt x="70362" y="49450"/>
                </a:lnTo>
                <a:lnTo>
                  <a:pt x="88122" y="41766"/>
                </a:lnTo>
                <a:lnTo>
                  <a:pt x="106340" y="37012"/>
                </a:lnTo>
                <a:lnTo>
                  <a:pt x="125023" y="35190"/>
                </a:lnTo>
                <a:lnTo>
                  <a:pt x="238393" y="35190"/>
                </a:lnTo>
                <a:lnTo>
                  <a:pt x="234744" y="30791"/>
                </a:lnTo>
                <a:lnTo>
                  <a:pt x="198793" y="8120"/>
                </a:lnTo>
                <a:lnTo>
                  <a:pt x="157599" y="230"/>
                </a:lnTo>
                <a:lnTo>
                  <a:pt x="148295" y="0"/>
                </a:lnTo>
                <a:close/>
              </a:path>
              <a:path w="257175" h="328929">
                <a:moveTo>
                  <a:pt x="238393" y="35190"/>
                </a:moveTo>
                <a:lnTo>
                  <a:pt x="125023" y="35190"/>
                </a:lnTo>
                <a:lnTo>
                  <a:pt x="141944" y="36113"/>
                </a:lnTo>
                <a:lnTo>
                  <a:pt x="157103" y="39660"/>
                </a:lnTo>
                <a:lnTo>
                  <a:pt x="191466" y="65652"/>
                </a:lnTo>
                <a:lnTo>
                  <a:pt x="203504" y="110656"/>
                </a:lnTo>
                <a:lnTo>
                  <a:pt x="203504" y="328921"/>
                </a:lnTo>
                <a:lnTo>
                  <a:pt x="256593" y="328921"/>
                </a:lnTo>
                <a:lnTo>
                  <a:pt x="256593" y="83558"/>
                </a:lnTo>
                <a:lnTo>
                  <a:pt x="255228" y="68695"/>
                </a:lnTo>
                <a:lnTo>
                  <a:pt x="251133" y="54950"/>
                </a:lnTo>
                <a:lnTo>
                  <a:pt x="244306" y="42317"/>
                </a:lnTo>
                <a:lnTo>
                  <a:pt x="238393" y="3519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51" name="object 11"/>
          <p:cNvSpPr>
            <a:spLocks noChangeArrowheads="1"/>
          </p:cNvSpPr>
          <p:nvPr/>
        </p:nvSpPr>
        <p:spPr bwMode="auto">
          <a:xfrm>
            <a:off x="3578225" y="5732463"/>
            <a:ext cx="344488" cy="3508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52" name="object 12"/>
          <p:cNvSpPr>
            <a:spLocks noChangeArrowheads="1"/>
          </p:cNvSpPr>
          <p:nvPr/>
        </p:nvSpPr>
        <p:spPr bwMode="auto">
          <a:xfrm>
            <a:off x="3697288" y="5854700"/>
            <a:ext cx="346075" cy="3524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53" name="object 13"/>
          <p:cNvSpPr>
            <a:spLocks/>
          </p:cNvSpPr>
          <p:nvPr/>
        </p:nvSpPr>
        <p:spPr bwMode="auto">
          <a:xfrm>
            <a:off x="5480050" y="5773738"/>
            <a:ext cx="85725" cy="46037"/>
          </a:xfrm>
          <a:custGeom>
            <a:avLst/>
            <a:gdLst>
              <a:gd name="T0" fmla="*/ 31357 w 122554"/>
              <a:gd name="T1" fmla="*/ 7005 h 66040"/>
              <a:gd name="T2" fmla="*/ 22049 w 122554"/>
              <a:gd name="T3" fmla="*/ 7005 h 66040"/>
              <a:gd name="T4" fmla="*/ 22049 w 122554"/>
              <a:gd name="T5" fmla="*/ 65840 h 66040"/>
              <a:gd name="T6" fmla="*/ 31357 w 122554"/>
              <a:gd name="T7" fmla="*/ 65840 h 66040"/>
              <a:gd name="T8" fmla="*/ 31357 w 122554"/>
              <a:gd name="T9" fmla="*/ 7005 h 66040"/>
              <a:gd name="T10" fmla="*/ 53407 w 122554"/>
              <a:gd name="T11" fmla="*/ 0 h 66040"/>
              <a:gd name="T12" fmla="*/ 0 w 122554"/>
              <a:gd name="T13" fmla="*/ 0 h 66040"/>
              <a:gd name="T14" fmla="*/ 0 w 122554"/>
              <a:gd name="T15" fmla="*/ 7005 h 66040"/>
              <a:gd name="T16" fmla="*/ 53407 w 122554"/>
              <a:gd name="T17" fmla="*/ 7005 h 66040"/>
              <a:gd name="T18" fmla="*/ 53407 w 122554"/>
              <a:gd name="T19" fmla="*/ 0 h 66040"/>
              <a:gd name="T20" fmla="*/ 74467 w 122554"/>
              <a:gd name="T21" fmla="*/ 0 h 66040"/>
              <a:gd name="T22" fmla="*/ 61636 w 122554"/>
              <a:gd name="T23" fmla="*/ 0 h 66040"/>
              <a:gd name="T24" fmla="*/ 61636 w 122554"/>
              <a:gd name="T25" fmla="*/ 65840 h 66040"/>
              <a:gd name="T26" fmla="*/ 69604 w 122554"/>
              <a:gd name="T27" fmla="*/ 65840 h 66040"/>
              <a:gd name="T28" fmla="*/ 69604 w 122554"/>
              <a:gd name="T29" fmla="*/ 12111 h 66040"/>
              <a:gd name="T30" fmla="*/ 78065 w 122554"/>
              <a:gd name="T31" fmla="*/ 12111 h 66040"/>
              <a:gd name="T32" fmla="*/ 74467 w 122554"/>
              <a:gd name="T33" fmla="*/ 0 h 66040"/>
              <a:gd name="T34" fmla="*/ 78065 w 122554"/>
              <a:gd name="T35" fmla="*/ 12111 h 66040"/>
              <a:gd name="T36" fmla="*/ 69604 w 122554"/>
              <a:gd name="T37" fmla="*/ 12111 h 66040"/>
              <a:gd name="T38" fmla="*/ 86859 w 122554"/>
              <a:gd name="T39" fmla="*/ 65840 h 66040"/>
              <a:gd name="T40" fmla="*/ 95698 w 122554"/>
              <a:gd name="T41" fmla="*/ 65840 h 66040"/>
              <a:gd name="T42" fmla="*/ 98866 w 122554"/>
              <a:gd name="T43" fmla="*/ 56403 h 66040"/>
              <a:gd name="T44" fmla="*/ 91222 w 122554"/>
              <a:gd name="T45" fmla="*/ 56403 h 66040"/>
              <a:gd name="T46" fmla="*/ 78065 w 122554"/>
              <a:gd name="T47" fmla="*/ 12111 h 66040"/>
              <a:gd name="T48" fmla="*/ 122342 w 122554"/>
              <a:gd name="T49" fmla="*/ 12291 h 66040"/>
              <a:gd name="T50" fmla="*/ 113673 w 122554"/>
              <a:gd name="T51" fmla="*/ 12291 h 66040"/>
              <a:gd name="T52" fmla="*/ 113673 w 122554"/>
              <a:gd name="T53" fmla="*/ 65840 h 66040"/>
              <a:gd name="T54" fmla="*/ 122342 w 122554"/>
              <a:gd name="T55" fmla="*/ 65840 h 66040"/>
              <a:gd name="T56" fmla="*/ 122342 w 122554"/>
              <a:gd name="T57" fmla="*/ 12291 h 66040"/>
              <a:gd name="T58" fmla="*/ 122342 w 122554"/>
              <a:gd name="T59" fmla="*/ 0 h 66040"/>
              <a:gd name="T60" fmla="*/ 110882 w 122554"/>
              <a:gd name="T61" fmla="*/ 0 h 66040"/>
              <a:gd name="T62" fmla="*/ 91222 w 122554"/>
              <a:gd name="T63" fmla="*/ 56403 h 66040"/>
              <a:gd name="T64" fmla="*/ 98866 w 122554"/>
              <a:gd name="T65" fmla="*/ 56403 h 66040"/>
              <a:gd name="T66" fmla="*/ 113673 w 122554"/>
              <a:gd name="T67" fmla="*/ 12291 h 66040"/>
              <a:gd name="T68" fmla="*/ 122342 w 122554"/>
              <a:gd name="T69" fmla="*/ 12291 h 66040"/>
              <a:gd name="T70" fmla="*/ 122342 w 122554"/>
              <a:gd name="T71" fmla="*/ 0 h 66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2554" h="66040">
                <a:moveTo>
                  <a:pt x="31357" y="7005"/>
                </a:moveTo>
                <a:lnTo>
                  <a:pt x="22049" y="7005"/>
                </a:lnTo>
                <a:lnTo>
                  <a:pt x="22049" y="65840"/>
                </a:lnTo>
                <a:lnTo>
                  <a:pt x="31357" y="65840"/>
                </a:lnTo>
                <a:lnTo>
                  <a:pt x="31357" y="7005"/>
                </a:lnTo>
                <a:close/>
              </a:path>
              <a:path w="122554" h="66040">
                <a:moveTo>
                  <a:pt x="53407" y="0"/>
                </a:moveTo>
                <a:lnTo>
                  <a:pt x="0" y="0"/>
                </a:lnTo>
                <a:lnTo>
                  <a:pt x="0" y="7005"/>
                </a:lnTo>
                <a:lnTo>
                  <a:pt x="53407" y="7005"/>
                </a:lnTo>
                <a:lnTo>
                  <a:pt x="53407" y="0"/>
                </a:lnTo>
                <a:close/>
              </a:path>
              <a:path w="122554" h="66040">
                <a:moveTo>
                  <a:pt x="74467" y="0"/>
                </a:moveTo>
                <a:lnTo>
                  <a:pt x="61636" y="0"/>
                </a:lnTo>
                <a:lnTo>
                  <a:pt x="61636" y="65840"/>
                </a:lnTo>
                <a:lnTo>
                  <a:pt x="69604" y="65840"/>
                </a:lnTo>
                <a:lnTo>
                  <a:pt x="69604" y="12111"/>
                </a:lnTo>
                <a:lnTo>
                  <a:pt x="78065" y="12111"/>
                </a:lnTo>
                <a:lnTo>
                  <a:pt x="74467" y="0"/>
                </a:lnTo>
                <a:close/>
              </a:path>
              <a:path w="122554" h="66040">
                <a:moveTo>
                  <a:pt x="78065" y="12111"/>
                </a:moveTo>
                <a:lnTo>
                  <a:pt x="69604" y="12111"/>
                </a:lnTo>
                <a:lnTo>
                  <a:pt x="86859" y="65840"/>
                </a:lnTo>
                <a:lnTo>
                  <a:pt x="95698" y="65840"/>
                </a:lnTo>
                <a:lnTo>
                  <a:pt x="98866" y="56403"/>
                </a:lnTo>
                <a:lnTo>
                  <a:pt x="91222" y="56403"/>
                </a:lnTo>
                <a:lnTo>
                  <a:pt x="78065" y="12111"/>
                </a:lnTo>
                <a:close/>
              </a:path>
              <a:path w="122554" h="66040">
                <a:moveTo>
                  <a:pt x="122342" y="12291"/>
                </a:moveTo>
                <a:lnTo>
                  <a:pt x="113673" y="12291"/>
                </a:lnTo>
                <a:lnTo>
                  <a:pt x="113673" y="65840"/>
                </a:lnTo>
                <a:lnTo>
                  <a:pt x="122342" y="65840"/>
                </a:lnTo>
                <a:lnTo>
                  <a:pt x="122342" y="12291"/>
                </a:lnTo>
                <a:close/>
              </a:path>
              <a:path w="122554" h="66040">
                <a:moveTo>
                  <a:pt x="122342" y="0"/>
                </a:moveTo>
                <a:lnTo>
                  <a:pt x="110882" y="0"/>
                </a:lnTo>
                <a:lnTo>
                  <a:pt x="91222" y="56403"/>
                </a:lnTo>
                <a:lnTo>
                  <a:pt x="98866" y="56403"/>
                </a:lnTo>
                <a:lnTo>
                  <a:pt x="113673" y="12291"/>
                </a:lnTo>
                <a:lnTo>
                  <a:pt x="122342" y="12291"/>
                </a:lnTo>
                <a:lnTo>
                  <a:pt x="122342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54" name="object 14"/>
          <p:cNvSpPr>
            <a:spLocks noChangeArrowheads="1"/>
          </p:cNvSpPr>
          <p:nvPr/>
        </p:nvSpPr>
        <p:spPr bwMode="auto">
          <a:xfrm>
            <a:off x="3660775" y="6243638"/>
            <a:ext cx="301625" cy="587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55" name="object 15"/>
          <p:cNvSpPr>
            <a:spLocks noChangeArrowheads="1"/>
          </p:cNvSpPr>
          <p:nvPr/>
        </p:nvSpPr>
        <p:spPr bwMode="auto">
          <a:xfrm>
            <a:off x="727075" y="3465513"/>
            <a:ext cx="2500313" cy="17859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56" name="object 16"/>
          <p:cNvSpPr>
            <a:spLocks/>
          </p:cNvSpPr>
          <p:nvPr/>
        </p:nvSpPr>
        <p:spPr bwMode="auto">
          <a:xfrm>
            <a:off x="857250" y="3544888"/>
            <a:ext cx="2232025" cy="1517650"/>
          </a:xfrm>
          <a:custGeom>
            <a:avLst/>
            <a:gdLst>
              <a:gd name="T0" fmla="*/ 3116066 w 3175000"/>
              <a:gd name="T1" fmla="*/ 0 h 2159000"/>
              <a:gd name="T2" fmla="*/ 67558 w 3175000"/>
              <a:gd name="T3" fmla="*/ 204 h 2159000"/>
              <a:gd name="T4" fmla="*/ 20680 w 3175000"/>
              <a:gd name="T5" fmla="*/ 18728 h 2159000"/>
              <a:gd name="T6" fmla="*/ 0 w 3175000"/>
              <a:gd name="T7" fmla="*/ 63450 h 2159000"/>
              <a:gd name="T8" fmla="*/ 0 w 3175000"/>
              <a:gd name="T9" fmla="*/ 2095957 h 2159000"/>
              <a:gd name="T10" fmla="*/ 5644 w 3175000"/>
              <a:gd name="T11" fmla="*/ 2120543 h 2159000"/>
              <a:gd name="T12" fmla="*/ 20680 w 3175000"/>
              <a:gd name="T13" fmla="*/ 2140577 h 2159000"/>
              <a:gd name="T14" fmla="*/ 42266 w 3175000"/>
              <a:gd name="T15" fmla="*/ 2154061 h 2159000"/>
              <a:gd name="T16" fmla="*/ 67558 w 3175000"/>
              <a:gd name="T17" fmla="*/ 2159000 h 2159000"/>
              <a:gd name="T18" fmla="*/ 3116066 w 3175000"/>
              <a:gd name="T19" fmla="*/ 2159000 h 2159000"/>
              <a:gd name="T20" fmla="*/ 3140011 w 3175000"/>
              <a:gd name="T21" fmla="*/ 2154061 h 2159000"/>
              <a:gd name="T22" fmla="*/ 3158632 w 3175000"/>
              <a:gd name="T23" fmla="*/ 2140577 h 2159000"/>
              <a:gd name="T24" fmla="*/ 3170703 w 3175000"/>
              <a:gd name="T25" fmla="*/ 2120543 h 2159000"/>
              <a:gd name="T26" fmla="*/ 3175000 w 3175000"/>
              <a:gd name="T27" fmla="*/ 2095957 h 2159000"/>
              <a:gd name="T28" fmla="*/ 3175000 w 3175000"/>
              <a:gd name="T29" fmla="*/ 63450 h 2159000"/>
              <a:gd name="T30" fmla="*/ 3170703 w 3175000"/>
              <a:gd name="T31" fmla="*/ 38800 h 2159000"/>
              <a:gd name="T32" fmla="*/ 3158632 w 3175000"/>
              <a:gd name="T33" fmla="*/ 18626 h 2159000"/>
              <a:gd name="T34" fmla="*/ 3140011 w 3175000"/>
              <a:gd name="T35" fmla="*/ 5002 h 2159000"/>
              <a:gd name="T36" fmla="*/ 3116066 w 3175000"/>
              <a:gd name="T37" fmla="*/ 0 h 215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2159000">
                <a:moveTo>
                  <a:pt x="3116066" y="0"/>
                </a:moveTo>
                <a:lnTo>
                  <a:pt x="67558" y="204"/>
                </a:lnTo>
                <a:lnTo>
                  <a:pt x="20680" y="18728"/>
                </a:lnTo>
                <a:lnTo>
                  <a:pt x="0" y="63450"/>
                </a:lnTo>
                <a:lnTo>
                  <a:pt x="0" y="2095957"/>
                </a:lnTo>
                <a:lnTo>
                  <a:pt x="5644" y="2120543"/>
                </a:lnTo>
                <a:lnTo>
                  <a:pt x="20680" y="2140577"/>
                </a:lnTo>
                <a:lnTo>
                  <a:pt x="42266" y="2154061"/>
                </a:lnTo>
                <a:lnTo>
                  <a:pt x="67558" y="2159000"/>
                </a:lnTo>
                <a:lnTo>
                  <a:pt x="3116066" y="2159000"/>
                </a:lnTo>
                <a:lnTo>
                  <a:pt x="3140011" y="2154061"/>
                </a:lnTo>
                <a:lnTo>
                  <a:pt x="3158632" y="2140577"/>
                </a:lnTo>
                <a:lnTo>
                  <a:pt x="3170703" y="2120543"/>
                </a:lnTo>
                <a:lnTo>
                  <a:pt x="3175000" y="2095957"/>
                </a:lnTo>
                <a:lnTo>
                  <a:pt x="3175000" y="63450"/>
                </a:lnTo>
                <a:lnTo>
                  <a:pt x="3170703" y="38800"/>
                </a:lnTo>
                <a:lnTo>
                  <a:pt x="3158632" y="18626"/>
                </a:lnTo>
                <a:lnTo>
                  <a:pt x="3140011" y="5002"/>
                </a:lnTo>
                <a:lnTo>
                  <a:pt x="31160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57" name="object 17"/>
          <p:cNvSpPr>
            <a:spLocks noChangeArrowheads="1"/>
          </p:cNvSpPr>
          <p:nvPr/>
        </p:nvSpPr>
        <p:spPr bwMode="auto">
          <a:xfrm>
            <a:off x="1643063" y="3733800"/>
            <a:ext cx="649287" cy="6953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60513" y="4595813"/>
            <a:ext cx="995362" cy="306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spc="-46" dirty="0">
                <a:solidFill>
                  <a:srgbClr val="747474"/>
                </a:solidFill>
                <a:latin typeface="Arial"/>
                <a:ea typeface="+mn-ea"/>
                <a:cs typeface="Arial"/>
              </a:rPr>
              <a:t>NumPy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859" name="object 19"/>
          <p:cNvSpPr>
            <a:spLocks noChangeArrowheads="1"/>
          </p:cNvSpPr>
          <p:nvPr/>
        </p:nvSpPr>
        <p:spPr bwMode="auto">
          <a:xfrm>
            <a:off x="3322638" y="3465513"/>
            <a:ext cx="2500312" cy="17859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60" name="object 20"/>
          <p:cNvSpPr>
            <a:spLocks/>
          </p:cNvSpPr>
          <p:nvPr/>
        </p:nvSpPr>
        <p:spPr bwMode="auto">
          <a:xfrm>
            <a:off x="3455988" y="3544888"/>
            <a:ext cx="2232025" cy="1517650"/>
          </a:xfrm>
          <a:custGeom>
            <a:avLst/>
            <a:gdLst>
              <a:gd name="T0" fmla="*/ 3111754 w 3175000"/>
              <a:gd name="T1" fmla="*/ 0 h 2159000"/>
              <a:gd name="T2" fmla="*/ 63246 w 3175000"/>
              <a:gd name="T3" fmla="*/ 204 h 2159000"/>
              <a:gd name="T4" fmla="*/ 18524 w 3175000"/>
              <a:gd name="T5" fmla="*/ 18728 h 2159000"/>
              <a:gd name="T6" fmla="*/ 0 w 3175000"/>
              <a:gd name="T7" fmla="*/ 63450 h 2159000"/>
              <a:gd name="T8" fmla="*/ 0 w 3175000"/>
              <a:gd name="T9" fmla="*/ 2095957 h 2159000"/>
              <a:gd name="T10" fmla="*/ 4970 w 3175000"/>
              <a:gd name="T11" fmla="*/ 2120543 h 2159000"/>
              <a:gd name="T12" fmla="*/ 18524 w 3175000"/>
              <a:gd name="T13" fmla="*/ 2140577 h 2159000"/>
              <a:gd name="T14" fmla="*/ 38627 w 3175000"/>
              <a:gd name="T15" fmla="*/ 2154061 h 2159000"/>
              <a:gd name="T16" fmla="*/ 63246 w 3175000"/>
              <a:gd name="T17" fmla="*/ 2159000 h 2159000"/>
              <a:gd name="T18" fmla="*/ 3111754 w 3175000"/>
              <a:gd name="T19" fmla="*/ 2159000 h 2159000"/>
              <a:gd name="T20" fmla="*/ 3136372 w 3175000"/>
              <a:gd name="T21" fmla="*/ 2154061 h 2159000"/>
              <a:gd name="T22" fmla="*/ 3156475 w 3175000"/>
              <a:gd name="T23" fmla="*/ 2140577 h 2159000"/>
              <a:gd name="T24" fmla="*/ 3170029 w 3175000"/>
              <a:gd name="T25" fmla="*/ 2120543 h 2159000"/>
              <a:gd name="T26" fmla="*/ 3175000 w 3175000"/>
              <a:gd name="T27" fmla="*/ 2095957 h 2159000"/>
              <a:gd name="T28" fmla="*/ 3175000 w 3175000"/>
              <a:gd name="T29" fmla="*/ 63450 h 2159000"/>
              <a:gd name="T30" fmla="*/ 3170029 w 3175000"/>
              <a:gd name="T31" fmla="*/ 38800 h 2159000"/>
              <a:gd name="T32" fmla="*/ 3156475 w 3175000"/>
              <a:gd name="T33" fmla="*/ 18626 h 2159000"/>
              <a:gd name="T34" fmla="*/ 3136372 w 3175000"/>
              <a:gd name="T35" fmla="*/ 5002 h 2159000"/>
              <a:gd name="T36" fmla="*/ 3111754 w 3175000"/>
              <a:gd name="T37" fmla="*/ 0 h 215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2159000">
                <a:moveTo>
                  <a:pt x="3111754" y="0"/>
                </a:moveTo>
                <a:lnTo>
                  <a:pt x="63246" y="204"/>
                </a:lnTo>
                <a:lnTo>
                  <a:pt x="18524" y="18728"/>
                </a:lnTo>
                <a:lnTo>
                  <a:pt x="0" y="63450"/>
                </a:lnTo>
                <a:lnTo>
                  <a:pt x="0" y="2095957"/>
                </a:lnTo>
                <a:lnTo>
                  <a:pt x="4970" y="2120543"/>
                </a:lnTo>
                <a:lnTo>
                  <a:pt x="18524" y="2140577"/>
                </a:lnTo>
                <a:lnTo>
                  <a:pt x="38627" y="2154061"/>
                </a:lnTo>
                <a:lnTo>
                  <a:pt x="63246" y="2159000"/>
                </a:lnTo>
                <a:lnTo>
                  <a:pt x="3111754" y="2159000"/>
                </a:lnTo>
                <a:lnTo>
                  <a:pt x="3136372" y="2154061"/>
                </a:lnTo>
                <a:lnTo>
                  <a:pt x="3156475" y="2140577"/>
                </a:lnTo>
                <a:lnTo>
                  <a:pt x="3170029" y="2120543"/>
                </a:lnTo>
                <a:lnTo>
                  <a:pt x="3175000" y="2095957"/>
                </a:lnTo>
                <a:lnTo>
                  <a:pt x="3175000" y="63450"/>
                </a:lnTo>
                <a:lnTo>
                  <a:pt x="3170029" y="38800"/>
                </a:lnTo>
                <a:lnTo>
                  <a:pt x="3156475" y="18626"/>
                </a:lnTo>
                <a:lnTo>
                  <a:pt x="3136372" y="5002"/>
                </a:lnTo>
                <a:lnTo>
                  <a:pt x="31117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61" name="object 21"/>
          <p:cNvSpPr>
            <a:spLocks noChangeArrowheads="1"/>
          </p:cNvSpPr>
          <p:nvPr/>
        </p:nvSpPr>
        <p:spPr bwMode="auto">
          <a:xfrm>
            <a:off x="4197350" y="3733800"/>
            <a:ext cx="749300" cy="6953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24338" y="4595813"/>
            <a:ext cx="746125" cy="306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spc="-53" dirty="0">
                <a:solidFill>
                  <a:srgbClr val="747474"/>
                </a:solidFill>
                <a:latin typeface="Arial"/>
                <a:ea typeface="+mn-ea"/>
                <a:cs typeface="Arial"/>
              </a:rPr>
              <a:t>SciPy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863" name="object 23"/>
          <p:cNvSpPr>
            <a:spLocks noChangeArrowheads="1"/>
          </p:cNvSpPr>
          <p:nvPr/>
        </p:nvSpPr>
        <p:spPr bwMode="auto">
          <a:xfrm>
            <a:off x="5916613" y="3465513"/>
            <a:ext cx="2500312" cy="17859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64" name="object 24"/>
          <p:cNvSpPr>
            <a:spLocks/>
          </p:cNvSpPr>
          <p:nvPr/>
        </p:nvSpPr>
        <p:spPr bwMode="auto">
          <a:xfrm>
            <a:off x="6054725" y="3544888"/>
            <a:ext cx="2232025" cy="1517650"/>
          </a:xfrm>
          <a:custGeom>
            <a:avLst/>
            <a:gdLst>
              <a:gd name="T0" fmla="*/ 3107441 w 3175000"/>
              <a:gd name="T1" fmla="*/ 0 h 2159000"/>
              <a:gd name="T2" fmla="*/ 58934 w 3175000"/>
              <a:gd name="T3" fmla="*/ 204 h 2159000"/>
              <a:gd name="T4" fmla="*/ 16368 w 3175000"/>
              <a:gd name="T5" fmla="*/ 18728 h 2159000"/>
              <a:gd name="T6" fmla="*/ 0 w 3175000"/>
              <a:gd name="T7" fmla="*/ 63450 h 2159000"/>
              <a:gd name="T8" fmla="*/ 0 w 3175000"/>
              <a:gd name="T9" fmla="*/ 2095957 h 2159000"/>
              <a:gd name="T10" fmla="*/ 4296 w 3175000"/>
              <a:gd name="T11" fmla="*/ 2120543 h 2159000"/>
              <a:gd name="T12" fmla="*/ 16368 w 3175000"/>
              <a:gd name="T13" fmla="*/ 2140577 h 2159000"/>
              <a:gd name="T14" fmla="*/ 34989 w 3175000"/>
              <a:gd name="T15" fmla="*/ 2154061 h 2159000"/>
              <a:gd name="T16" fmla="*/ 58934 w 3175000"/>
              <a:gd name="T17" fmla="*/ 2159000 h 2159000"/>
              <a:gd name="T18" fmla="*/ 3107441 w 3175000"/>
              <a:gd name="T19" fmla="*/ 2159000 h 2159000"/>
              <a:gd name="T20" fmla="*/ 3132733 w 3175000"/>
              <a:gd name="T21" fmla="*/ 2154061 h 2159000"/>
              <a:gd name="T22" fmla="*/ 3154319 w 3175000"/>
              <a:gd name="T23" fmla="*/ 2140577 h 2159000"/>
              <a:gd name="T24" fmla="*/ 3169355 w 3175000"/>
              <a:gd name="T25" fmla="*/ 2120543 h 2159000"/>
              <a:gd name="T26" fmla="*/ 3175000 w 3175000"/>
              <a:gd name="T27" fmla="*/ 2095957 h 2159000"/>
              <a:gd name="T28" fmla="*/ 3175000 w 3175000"/>
              <a:gd name="T29" fmla="*/ 63450 h 2159000"/>
              <a:gd name="T30" fmla="*/ 3169355 w 3175000"/>
              <a:gd name="T31" fmla="*/ 38800 h 2159000"/>
              <a:gd name="T32" fmla="*/ 3154319 w 3175000"/>
              <a:gd name="T33" fmla="*/ 18626 h 2159000"/>
              <a:gd name="T34" fmla="*/ 3132733 w 3175000"/>
              <a:gd name="T35" fmla="*/ 5002 h 2159000"/>
              <a:gd name="T36" fmla="*/ 3107441 w 3175000"/>
              <a:gd name="T37" fmla="*/ 0 h 215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000" h="2159000">
                <a:moveTo>
                  <a:pt x="3107441" y="0"/>
                </a:moveTo>
                <a:lnTo>
                  <a:pt x="58934" y="204"/>
                </a:lnTo>
                <a:lnTo>
                  <a:pt x="16368" y="18728"/>
                </a:lnTo>
                <a:lnTo>
                  <a:pt x="0" y="63450"/>
                </a:lnTo>
                <a:lnTo>
                  <a:pt x="0" y="2095957"/>
                </a:lnTo>
                <a:lnTo>
                  <a:pt x="4296" y="2120543"/>
                </a:lnTo>
                <a:lnTo>
                  <a:pt x="16368" y="2140577"/>
                </a:lnTo>
                <a:lnTo>
                  <a:pt x="34989" y="2154061"/>
                </a:lnTo>
                <a:lnTo>
                  <a:pt x="58934" y="2159000"/>
                </a:lnTo>
                <a:lnTo>
                  <a:pt x="3107441" y="2159000"/>
                </a:lnTo>
                <a:lnTo>
                  <a:pt x="3132733" y="2154061"/>
                </a:lnTo>
                <a:lnTo>
                  <a:pt x="3154319" y="2140577"/>
                </a:lnTo>
                <a:lnTo>
                  <a:pt x="3169355" y="2120543"/>
                </a:lnTo>
                <a:lnTo>
                  <a:pt x="3175000" y="2095957"/>
                </a:lnTo>
                <a:lnTo>
                  <a:pt x="3175000" y="63450"/>
                </a:lnTo>
                <a:lnTo>
                  <a:pt x="3169355" y="38800"/>
                </a:lnTo>
                <a:lnTo>
                  <a:pt x="3154319" y="18626"/>
                </a:lnTo>
                <a:lnTo>
                  <a:pt x="3132733" y="5002"/>
                </a:lnTo>
                <a:lnTo>
                  <a:pt x="3107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65" name="object 25"/>
          <p:cNvSpPr>
            <a:spLocks noChangeArrowheads="1"/>
          </p:cNvSpPr>
          <p:nvPr/>
        </p:nvSpPr>
        <p:spPr bwMode="auto">
          <a:xfrm>
            <a:off x="6146800" y="3983038"/>
            <a:ext cx="2041525" cy="3746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04013" y="4595813"/>
            <a:ext cx="1181100" cy="306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spc="-18" dirty="0">
                <a:solidFill>
                  <a:srgbClr val="747474"/>
                </a:solidFill>
                <a:latin typeface="Arial"/>
                <a:ea typeface="+mn-ea"/>
                <a:cs typeface="Arial"/>
              </a:rPr>
              <a:t>matplotlib</a:t>
            </a:r>
            <a:endParaRPr kumimoji="0" sz="20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867" name="object 27"/>
          <p:cNvSpPr>
            <a:spLocks noChangeArrowheads="1"/>
          </p:cNvSpPr>
          <p:nvPr/>
        </p:nvSpPr>
        <p:spPr bwMode="auto">
          <a:xfrm>
            <a:off x="727075" y="1233488"/>
            <a:ext cx="7689850" cy="18510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68" name="object 28"/>
          <p:cNvSpPr>
            <a:spLocks/>
          </p:cNvSpPr>
          <p:nvPr/>
        </p:nvSpPr>
        <p:spPr bwMode="auto">
          <a:xfrm>
            <a:off x="857250" y="1312863"/>
            <a:ext cx="7429500" cy="1581150"/>
          </a:xfrm>
          <a:custGeom>
            <a:avLst/>
            <a:gdLst>
              <a:gd name="T0" fmla="*/ 10498841 w 10566400"/>
              <a:gd name="T1" fmla="*/ 0 h 2247900"/>
              <a:gd name="T2" fmla="*/ 67558 w 10566400"/>
              <a:gd name="T3" fmla="*/ 1880 h 2247900"/>
              <a:gd name="T4" fmla="*/ 20680 w 10566400"/>
              <a:gd name="T5" fmla="*/ 20405 h 2247900"/>
              <a:gd name="T6" fmla="*/ 0 w 10566400"/>
              <a:gd name="T7" fmla="*/ 65128 h 2247900"/>
              <a:gd name="T8" fmla="*/ 0 w 10566400"/>
              <a:gd name="T9" fmla="*/ 2189648 h 2247900"/>
              <a:gd name="T10" fmla="*/ 5644 w 10566400"/>
              <a:gd name="T11" fmla="*/ 2213486 h 2247900"/>
              <a:gd name="T12" fmla="*/ 20680 w 10566400"/>
              <a:gd name="T13" fmla="*/ 2231873 h 2247900"/>
              <a:gd name="T14" fmla="*/ 42266 w 10566400"/>
              <a:gd name="T15" fmla="*/ 2243710 h 2247900"/>
              <a:gd name="T16" fmla="*/ 67558 w 10566400"/>
              <a:gd name="T17" fmla="*/ 2247900 h 2247900"/>
              <a:gd name="T18" fmla="*/ 10498841 w 10566400"/>
              <a:gd name="T19" fmla="*/ 2247900 h 2247900"/>
              <a:gd name="T20" fmla="*/ 10524133 w 10566400"/>
              <a:gd name="T21" fmla="*/ 2243710 h 2247900"/>
              <a:gd name="T22" fmla="*/ 10545719 w 10566400"/>
              <a:gd name="T23" fmla="*/ 2231873 h 2247900"/>
              <a:gd name="T24" fmla="*/ 10560755 w 10566400"/>
              <a:gd name="T25" fmla="*/ 2213486 h 2247900"/>
              <a:gd name="T26" fmla="*/ 10566400 w 10566400"/>
              <a:gd name="T27" fmla="*/ 2189648 h 2247900"/>
              <a:gd name="T28" fmla="*/ 10566400 w 10566400"/>
              <a:gd name="T29" fmla="*/ 65128 h 2247900"/>
              <a:gd name="T30" fmla="*/ 10560755 w 10566400"/>
              <a:gd name="T31" fmla="*/ 40215 h 2247900"/>
              <a:gd name="T32" fmla="*/ 10545719 w 10566400"/>
              <a:gd name="T33" fmla="*/ 19465 h 2247900"/>
              <a:gd name="T34" fmla="*/ 10524133 w 10566400"/>
              <a:gd name="T35" fmla="*/ 5264 h 2247900"/>
              <a:gd name="T36" fmla="*/ 10498841 w 10566400"/>
              <a:gd name="T37" fmla="*/ 0 h 2247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66400" h="2247900">
                <a:moveTo>
                  <a:pt x="10498841" y="0"/>
                </a:moveTo>
                <a:lnTo>
                  <a:pt x="67558" y="1880"/>
                </a:lnTo>
                <a:lnTo>
                  <a:pt x="20680" y="20405"/>
                </a:lnTo>
                <a:lnTo>
                  <a:pt x="0" y="65128"/>
                </a:lnTo>
                <a:lnTo>
                  <a:pt x="0" y="2189648"/>
                </a:lnTo>
                <a:lnTo>
                  <a:pt x="5644" y="2213486"/>
                </a:lnTo>
                <a:lnTo>
                  <a:pt x="20680" y="2231873"/>
                </a:lnTo>
                <a:lnTo>
                  <a:pt x="42266" y="2243710"/>
                </a:lnTo>
                <a:lnTo>
                  <a:pt x="67558" y="2247900"/>
                </a:lnTo>
                <a:lnTo>
                  <a:pt x="10498841" y="2247900"/>
                </a:lnTo>
                <a:lnTo>
                  <a:pt x="10524133" y="2243710"/>
                </a:lnTo>
                <a:lnTo>
                  <a:pt x="10545719" y="2231873"/>
                </a:lnTo>
                <a:lnTo>
                  <a:pt x="10560755" y="2213486"/>
                </a:lnTo>
                <a:lnTo>
                  <a:pt x="10566400" y="2189648"/>
                </a:lnTo>
                <a:lnTo>
                  <a:pt x="10566400" y="65128"/>
                </a:lnTo>
                <a:lnTo>
                  <a:pt x="10560755" y="40215"/>
                </a:lnTo>
                <a:lnTo>
                  <a:pt x="10545719" y="19465"/>
                </a:lnTo>
                <a:lnTo>
                  <a:pt x="10524133" y="5264"/>
                </a:lnTo>
                <a:lnTo>
                  <a:pt x="104988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869" name="object 29"/>
          <p:cNvSpPr>
            <a:spLocks noChangeArrowheads="1"/>
          </p:cNvSpPr>
          <p:nvPr/>
        </p:nvSpPr>
        <p:spPr bwMode="auto">
          <a:xfrm>
            <a:off x="2928938" y="1689100"/>
            <a:ext cx="3286125" cy="8286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object 3"/>
          <p:cNvSpPr>
            <a:spLocks noChangeArrowheads="1"/>
          </p:cNvSpPr>
          <p:nvPr/>
        </p:nvSpPr>
        <p:spPr bwMode="auto">
          <a:xfrm>
            <a:off x="727075" y="1262063"/>
            <a:ext cx="2262188" cy="16065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68" name="object 4"/>
          <p:cNvSpPr>
            <a:spLocks/>
          </p:cNvSpPr>
          <p:nvPr/>
        </p:nvSpPr>
        <p:spPr bwMode="auto">
          <a:xfrm>
            <a:off x="857250" y="1339850"/>
            <a:ext cx="2000250" cy="1338263"/>
          </a:xfrm>
          <a:custGeom>
            <a:avLst/>
            <a:gdLst>
              <a:gd name="T0" fmla="*/ 2784086 w 2844800"/>
              <a:gd name="T1" fmla="*/ 0 h 1905000"/>
              <a:gd name="T2" fmla="*/ 61400 w 2844800"/>
              <a:gd name="T3" fmla="*/ 4122 h 1905000"/>
              <a:gd name="T4" fmla="*/ 18877 w 2844800"/>
              <a:gd name="T5" fmla="*/ 20842 h 1905000"/>
              <a:gd name="T6" fmla="*/ 0 w 2844800"/>
              <a:gd name="T7" fmla="*/ 61210 h 1905000"/>
              <a:gd name="T8" fmla="*/ 0 w 2844800"/>
              <a:gd name="T9" fmla="*/ 1852033 h 1905000"/>
              <a:gd name="T10" fmla="*/ 5160 w 2844800"/>
              <a:gd name="T11" fmla="*/ 1873610 h 1905000"/>
              <a:gd name="T12" fmla="*/ 18877 w 2844800"/>
              <a:gd name="T13" fmla="*/ 1890340 h 1905000"/>
              <a:gd name="T14" fmla="*/ 38505 w 2844800"/>
              <a:gd name="T15" fmla="*/ 1901157 h 1905000"/>
              <a:gd name="T16" fmla="*/ 61400 w 2844800"/>
              <a:gd name="T17" fmla="*/ 1905000 h 1905000"/>
              <a:gd name="T18" fmla="*/ 2784086 w 2844800"/>
              <a:gd name="T19" fmla="*/ 1905000 h 1905000"/>
              <a:gd name="T20" fmla="*/ 2806874 w 2844800"/>
              <a:gd name="T21" fmla="*/ 1901157 h 1905000"/>
              <a:gd name="T22" fmla="*/ 2826266 w 2844800"/>
              <a:gd name="T23" fmla="*/ 1890340 h 1905000"/>
              <a:gd name="T24" fmla="*/ 2839747 w 2844800"/>
              <a:gd name="T25" fmla="*/ 1873610 h 1905000"/>
              <a:gd name="T26" fmla="*/ 2844800 w 2844800"/>
              <a:gd name="T27" fmla="*/ 1852033 h 1905000"/>
              <a:gd name="T28" fmla="*/ 2844800 w 2844800"/>
              <a:gd name="T29" fmla="*/ 61210 h 1905000"/>
              <a:gd name="T30" fmla="*/ 2839747 w 2844800"/>
              <a:gd name="T31" fmla="*/ 38344 h 1905000"/>
              <a:gd name="T32" fmla="*/ 2826266 w 2844800"/>
              <a:gd name="T33" fmla="*/ 18781 h 1905000"/>
              <a:gd name="T34" fmla="*/ 2806874 w 2844800"/>
              <a:gd name="T35" fmla="*/ 5130 h 1905000"/>
              <a:gd name="T36" fmla="*/ 2784086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4086" y="0"/>
                </a:moveTo>
                <a:lnTo>
                  <a:pt x="61400" y="4122"/>
                </a:lnTo>
                <a:lnTo>
                  <a:pt x="18877" y="20842"/>
                </a:lnTo>
                <a:lnTo>
                  <a:pt x="0" y="61210"/>
                </a:lnTo>
                <a:lnTo>
                  <a:pt x="0" y="1852033"/>
                </a:lnTo>
                <a:lnTo>
                  <a:pt x="5160" y="1873610"/>
                </a:lnTo>
                <a:lnTo>
                  <a:pt x="18877" y="1890340"/>
                </a:lnTo>
                <a:lnTo>
                  <a:pt x="38505" y="1901157"/>
                </a:lnTo>
                <a:lnTo>
                  <a:pt x="61400" y="1905000"/>
                </a:lnTo>
                <a:lnTo>
                  <a:pt x="2784086" y="1905000"/>
                </a:lnTo>
                <a:lnTo>
                  <a:pt x="2806874" y="1901157"/>
                </a:lnTo>
                <a:lnTo>
                  <a:pt x="2826266" y="1890340"/>
                </a:lnTo>
                <a:lnTo>
                  <a:pt x="2839747" y="1873610"/>
                </a:lnTo>
                <a:lnTo>
                  <a:pt x="2844800" y="1852033"/>
                </a:lnTo>
                <a:lnTo>
                  <a:pt x="2844800" y="61210"/>
                </a:lnTo>
                <a:lnTo>
                  <a:pt x="2839747" y="38344"/>
                </a:lnTo>
                <a:lnTo>
                  <a:pt x="2826266" y="18781"/>
                </a:lnTo>
                <a:lnTo>
                  <a:pt x="2806874" y="5130"/>
                </a:lnTo>
                <a:lnTo>
                  <a:pt x="2784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69" name="object 5"/>
          <p:cNvSpPr>
            <a:spLocks noChangeArrowheads="1"/>
          </p:cNvSpPr>
          <p:nvPr/>
        </p:nvSpPr>
        <p:spPr bwMode="auto">
          <a:xfrm>
            <a:off x="947738" y="1776413"/>
            <a:ext cx="1819275" cy="6064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0" name="object 6"/>
          <p:cNvSpPr>
            <a:spLocks noChangeArrowheads="1"/>
          </p:cNvSpPr>
          <p:nvPr/>
        </p:nvSpPr>
        <p:spPr bwMode="auto">
          <a:xfrm>
            <a:off x="3440113" y="1262063"/>
            <a:ext cx="2263775" cy="16065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1" name="object 7"/>
          <p:cNvSpPr>
            <a:spLocks/>
          </p:cNvSpPr>
          <p:nvPr/>
        </p:nvSpPr>
        <p:spPr bwMode="auto">
          <a:xfrm>
            <a:off x="3571875" y="1339850"/>
            <a:ext cx="2000250" cy="1338263"/>
          </a:xfrm>
          <a:custGeom>
            <a:avLst/>
            <a:gdLst>
              <a:gd name="T0" fmla="*/ 2783742 w 2844800"/>
              <a:gd name="T1" fmla="*/ 0 h 1905000"/>
              <a:gd name="T2" fmla="*/ 61057 w 2844800"/>
              <a:gd name="T3" fmla="*/ 4122 h 1905000"/>
              <a:gd name="T4" fmla="*/ 18705 w 2844800"/>
              <a:gd name="T5" fmla="*/ 20842 h 1905000"/>
              <a:gd name="T6" fmla="*/ 0 w 2844800"/>
              <a:gd name="T7" fmla="*/ 61210 h 1905000"/>
              <a:gd name="T8" fmla="*/ 0 w 2844800"/>
              <a:gd name="T9" fmla="*/ 1852033 h 1905000"/>
              <a:gd name="T10" fmla="*/ 5106 w 2844800"/>
              <a:gd name="T11" fmla="*/ 1873610 h 1905000"/>
              <a:gd name="T12" fmla="*/ 18705 w 2844800"/>
              <a:gd name="T13" fmla="*/ 1890340 h 1905000"/>
              <a:gd name="T14" fmla="*/ 38216 w 2844800"/>
              <a:gd name="T15" fmla="*/ 1901157 h 1905000"/>
              <a:gd name="T16" fmla="*/ 61057 w 2844800"/>
              <a:gd name="T17" fmla="*/ 1905000 h 1905000"/>
              <a:gd name="T18" fmla="*/ 2783742 w 2844800"/>
              <a:gd name="T19" fmla="*/ 1905000 h 1905000"/>
              <a:gd name="T20" fmla="*/ 2806584 w 2844800"/>
              <a:gd name="T21" fmla="*/ 1901157 h 1905000"/>
              <a:gd name="T22" fmla="*/ 2826094 w 2844800"/>
              <a:gd name="T23" fmla="*/ 1890340 h 1905000"/>
              <a:gd name="T24" fmla="*/ 2839693 w 2844800"/>
              <a:gd name="T25" fmla="*/ 1873610 h 1905000"/>
              <a:gd name="T26" fmla="*/ 2844800 w 2844800"/>
              <a:gd name="T27" fmla="*/ 1852033 h 1905000"/>
              <a:gd name="T28" fmla="*/ 2844800 w 2844800"/>
              <a:gd name="T29" fmla="*/ 61210 h 1905000"/>
              <a:gd name="T30" fmla="*/ 2839693 w 2844800"/>
              <a:gd name="T31" fmla="*/ 38344 h 1905000"/>
              <a:gd name="T32" fmla="*/ 2826094 w 2844800"/>
              <a:gd name="T33" fmla="*/ 18781 h 1905000"/>
              <a:gd name="T34" fmla="*/ 2806584 w 2844800"/>
              <a:gd name="T35" fmla="*/ 5130 h 1905000"/>
              <a:gd name="T36" fmla="*/ 2783742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3742" y="0"/>
                </a:moveTo>
                <a:lnTo>
                  <a:pt x="61057" y="4122"/>
                </a:lnTo>
                <a:lnTo>
                  <a:pt x="18705" y="20842"/>
                </a:lnTo>
                <a:lnTo>
                  <a:pt x="0" y="61210"/>
                </a:lnTo>
                <a:lnTo>
                  <a:pt x="0" y="1852033"/>
                </a:lnTo>
                <a:lnTo>
                  <a:pt x="5106" y="1873610"/>
                </a:lnTo>
                <a:lnTo>
                  <a:pt x="18705" y="1890340"/>
                </a:lnTo>
                <a:lnTo>
                  <a:pt x="38216" y="1901157"/>
                </a:lnTo>
                <a:lnTo>
                  <a:pt x="61057" y="1905000"/>
                </a:lnTo>
                <a:lnTo>
                  <a:pt x="2783742" y="1905000"/>
                </a:lnTo>
                <a:lnTo>
                  <a:pt x="2806584" y="1901157"/>
                </a:lnTo>
                <a:lnTo>
                  <a:pt x="2826094" y="1890340"/>
                </a:lnTo>
                <a:lnTo>
                  <a:pt x="2839693" y="1873610"/>
                </a:lnTo>
                <a:lnTo>
                  <a:pt x="2844800" y="1852033"/>
                </a:lnTo>
                <a:lnTo>
                  <a:pt x="2844800" y="61210"/>
                </a:lnTo>
                <a:lnTo>
                  <a:pt x="2839693" y="38344"/>
                </a:lnTo>
                <a:lnTo>
                  <a:pt x="2826094" y="18781"/>
                </a:lnTo>
                <a:lnTo>
                  <a:pt x="2806584" y="5130"/>
                </a:lnTo>
                <a:lnTo>
                  <a:pt x="27837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72" name="object 8"/>
          <p:cNvSpPr>
            <a:spLocks noChangeArrowheads="1"/>
          </p:cNvSpPr>
          <p:nvPr/>
        </p:nvSpPr>
        <p:spPr bwMode="auto">
          <a:xfrm>
            <a:off x="3717925" y="1776413"/>
            <a:ext cx="1708150" cy="4603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3" name="object 9"/>
          <p:cNvSpPr>
            <a:spLocks noChangeArrowheads="1"/>
          </p:cNvSpPr>
          <p:nvPr/>
        </p:nvSpPr>
        <p:spPr bwMode="auto">
          <a:xfrm>
            <a:off x="6154738" y="1262063"/>
            <a:ext cx="2262187" cy="16065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4" name="object 10"/>
          <p:cNvSpPr>
            <a:spLocks/>
          </p:cNvSpPr>
          <p:nvPr/>
        </p:nvSpPr>
        <p:spPr bwMode="auto">
          <a:xfrm>
            <a:off x="6286500" y="1339850"/>
            <a:ext cx="2000250" cy="1338263"/>
          </a:xfrm>
          <a:custGeom>
            <a:avLst/>
            <a:gdLst>
              <a:gd name="T0" fmla="*/ 2783399 w 2844800"/>
              <a:gd name="T1" fmla="*/ 0 h 1905000"/>
              <a:gd name="T2" fmla="*/ 60713 w 2844800"/>
              <a:gd name="T3" fmla="*/ 4122 h 1905000"/>
              <a:gd name="T4" fmla="*/ 18533 w 2844800"/>
              <a:gd name="T5" fmla="*/ 20842 h 1905000"/>
              <a:gd name="T6" fmla="*/ 0 w 2844800"/>
              <a:gd name="T7" fmla="*/ 61210 h 1905000"/>
              <a:gd name="T8" fmla="*/ 0 w 2844800"/>
              <a:gd name="T9" fmla="*/ 1852033 h 1905000"/>
              <a:gd name="T10" fmla="*/ 5052 w 2844800"/>
              <a:gd name="T11" fmla="*/ 1873610 h 1905000"/>
              <a:gd name="T12" fmla="*/ 18533 w 2844800"/>
              <a:gd name="T13" fmla="*/ 1890340 h 1905000"/>
              <a:gd name="T14" fmla="*/ 37925 w 2844800"/>
              <a:gd name="T15" fmla="*/ 1901157 h 1905000"/>
              <a:gd name="T16" fmla="*/ 60713 w 2844800"/>
              <a:gd name="T17" fmla="*/ 1905000 h 1905000"/>
              <a:gd name="T18" fmla="*/ 2783399 w 2844800"/>
              <a:gd name="T19" fmla="*/ 1905000 h 1905000"/>
              <a:gd name="T20" fmla="*/ 2806294 w 2844800"/>
              <a:gd name="T21" fmla="*/ 1901157 h 1905000"/>
              <a:gd name="T22" fmla="*/ 2825923 w 2844800"/>
              <a:gd name="T23" fmla="*/ 1890340 h 1905000"/>
              <a:gd name="T24" fmla="*/ 2839639 w 2844800"/>
              <a:gd name="T25" fmla="*/ 1873610 h 1905000"/>
              <a:gd name="T26" fmla="*/ 2844800 w 2844800"/>
              <a:gd name="T27" fmla="*/ 1852033 h 1905000"/>
              <a:gd name="T28" fmla="*/ 2844800 w 2844800"/>
              <a:gd name="T29" fmla="*/ 61210 h 1905000"/>
              <a:gd name="T30" fmla="*/ 2839639 w 2844800"/>
              <a:gd name="T31" fmla="*/ 38344 h 1905000"/>
              <a:gd name="T32" fmla="*/ 2825923 w 2844800"/>
              <a:gd name="T33" fmla="*/ 18781 h 1905000"/>
              <a:gd name="T34" fmla="*/ 2806294 w 2844800"/>
              <a:gd name="T35" fmla="*/ 5130 h 1905000"/>
              <a:gd name="T36" fmla="*/ 2783399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3399" y="0"/>
                </a:moveTo>
                <a:lnTo>
                  <a:pt x="60713" y="4122"/>
                </a:lnTo>
                <a:lnTo>
                  <a:pt x="18533" y="20842"/>
                </a:lnTo>
                <a:lnTo>
                  <a:pt x="0" y="61210"/>
                </a:lnTo>
                <a:lnTo>
                  <a:pt x="0" y="1852033"/>
                </a:lnTo>
                <a:lnTo>
                  <a:pt x="5052" y="1873610"/>
                </a:lnTo>
                <a:lnTo>
                  <a:pt x="18533" y="1890340"/>
                </a:lnTo>
                <a:lnTo>
                  <a:pt x="37925" y="1901157"/>
                </a:lnTo>
                <a:lnTo>
                  <a:pt x="60713" y="1905000"/>
                </a:lnTo>
                <a:lnTo>
                  <a:pt x="2783399" y="1905000"/>
                </a:lnTo>
                <a:lnTo>
                  <a:pt x="2806294" y="1901157"/>
                </a:lnTo>
                <a:lnTo>
                  <a:pt x="2825923" y="1890340"/>
                </a:lnTo>
                <a:lnTo>
                  <a:pt x="2839639" y="1873610"/>
                </a:lnTo>
                <a:lnTo>
                  <a:pt x="2844800" y="1852033"/>
                </a:lnTo>
                <a:lnTo>
                  <a:pt x="2844800" y="61210"/>
                </a:lnTo>
                <a:lnTo>
                  <a:pt x="2839639" y="38344"/>
                </a:lnTo>
                <a:lnTo>
                  <a:pt x="2825923" y="18781"/>
                </a:lnTo>
                <a:lnTo>
                  <a:pt x="2806294" y="5130"/>
                </a:lnTo>
                <a:lnTo>
                  <a:pt x="27833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75" name="object 11"/>
          <p:cNvSpPr>
            <a:spLocks noChangeArrowheads="1"/>
          </p:cNvSpPr>
          <p:nvPr/>
        </p:nvSpPr>
        <p:spPr bwMode="auto">
          <a:xfrm>
            <a:off x="6502400" y="1704975"/>
            <a:ext cx="1568450" cy="6048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6" name="object 12"/>
          <p:cNvSpPr>
            <a:spLocks noChangeArrowheads="1"/>
          </p:cNvSpPr>
          <p:nvPr/>
        </p:nvSpPr>
        <p:spPr bwMode="auto">
          <a:xfrm>
            <a:off x="3440113" y="3040063"/>
            <a:ext cx="2263775" cy="16081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77" name="object 13"/>
          <p:cNvSpPr>
            <a:spLocks/>
          </p:cNvSpPr>
          <p:nvPr/>
        </p:nvSpPr>
        <p:spPr bwMode="auto">
          <a:xfrm>
            <a:off x="3571875" y="3116263"/>
            <a:ext cx="2000250" cy="1339850"/>
          </a:xfrm>
          <a:custGeom>
            <a:avLst/>
            <a:gdLst>
              <a:gd name="T0" fmla="*/ 2783742 w 2844800"/>
              <a:gd name="T1" fmla="*/ 0 h 1905000"/>
              <a:gd name="T2" fmla="*/ 61057 w 2844800"/>
              <a:gd name="T3" fmla="*/ 5998 h 1905000"/>
              <a:gd name="T4" fmla="*/ 18705 w 2844800"/>
              <a:gd name="T5" fmla="*/ 22719 h 1905000"/>
              <a:gd name="T6" fmla="*/ 0 w 2844800"/>
              <a:gd name="T7" fmla="*/ 63087 h 1905000"/>
              <a:gd name="T8" fmla="*/ 0 w 2844800"/>
              <a:gd name="T9" fmla="*/ 1853909 h 1905000"/>
              <a:gd name="T10" fmla="*/ 5106 w 2844800"/>
              <a:gd name="T11" fmla="*/ 1875193 h 1905000"/>
              <a:gd name="T12" fmla="*/ 18705 w 2844800"/>
              <a:gd name="T13" fmla="*/ 1891278 h 1905000"/>
              <a:gd name="T14" fmla="*/ 38216 w 2844800"/>
              <a:gd name="T15" fmla="*/ 1901451 h 1905000"/>
              <a:gd name="T16" fmla="*/ 61057 w 2844800"/>
              <a:gd name="T17" fmla="*/ 1905000 h 1905000"/>
              <a:gd name="T18" fmla="*/ 2783742 w 2844800"/>
              <a:gd name="T19" fmla="*/ 1905000 h 1905000"/>
              <a:gd name="T20" fmla="*/ 2806584 w 2844800"/>
              <a:gd name="T21" fmla="*/ 1901451 h 1905000"/>
              <a:gd name="T22" fmla="*/ 2826094 w 2844800"/>
              <a:gd name="T23" fmla="*/ 1891278 h 1905000"/>
              <a:gd name="T24" fmla="*/ 2839693 w 2844800"/>
              <a:gd name="T25" fmla="*/ 1875193 h 1905000"/>
              <a:gd name="T26" fmla="*/ 2844800 w 2844800"/>
              <a:gd name="T27" fmla="*/ 1853909 h 1905000"/>
              <a:gd name="T28" fmla="*/ 2844800 w 2844800"/>
              <a:gd name="T29" fmla="*/ 63087 h 1905000"/>
              <a:gd name="T30" fmla="*/ 2839693 w 2844800"/>
              <a:gd name="T31" fmla="*/ 39928 h 1905000"/>
              <a:gd name="T32" fmla="*/ 2826094 w 2844800"/>
              <a:gd name="T33" fmla="*/ 19720 h 1905000"/>
              <a:gd name="T34" fmla="*/ 2806584 w 2844800"/>
              <a:gd name="T35" fmla="*/ 5423 h 1905000"/>
              <a:gd name="T36" fmla="*/ 2783742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3742" y="0"/>
                </a:moveTo>
                <a:lnTo>
                  <a:pt x="61057" y="5998"/>
                </a:lnTo>
                <a:lnTo>
                  <a:pt x="18705" y="22719"/>
                </a:lnTo>
                <a:lnTo>
                  <a:pt x="0" y="63087"/>
                </a:lnTo>
                <a:lnTo>
                  <a:pt x="0" y="1853909"/>
                </a:lnTo>
                <a:lnTo>
                  <a:pt x="5106" y="1875193"/>
                </a:lnTo>
                <a:lnTo>
                  <a:pt x="18705" y="1891278"/>
                </a:lnTo>
                <a:lnTo>
                  <a:pt x="38216" y="1901451"/>
                </a:lnTo>
                <a:lnTo>
                  <a:pt x="61057" y="1905000"/>
                </a:lnTo>
                <a:lnTo>
                  <a:pt x="2783742" y="1905000"/>
                </a:lnTo>
                <a:lnTo>
                  <a:pt x="2806584" y="1901451"/>
                </a:lnTo>
                <a:lnTo>
                  <a:pt x="2826094" y="1891278"/>
                </a:lnTo>
                <a:lnTo>
                  <a:pt x="2839693" y="1875193"/>
                </a:lnTo>
                <a:lnTo>
                  <a:pt x="2844800" y="1853909"/>
                </a:lnTo>
                <a:lnTo>
                  <a:pt x="2844800" y="63087"/>
                </a:lnTo>
                <a:lnTo>
                  <a:pt x="2839693" y="39928"/>
                </a:lnTo>
                <a:lnTo>
                  <a:pt x="2826094" y="19720"/>
                </a:lnTo>
                <a:lnTo>
                  <a:pt x="2806584" y="5423"/>
                </a:lnTo>
                <a:lnTo>
                  <a:pt x="27837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78" name="object 14"/>
          <p:cNvSpPr>
            <a:spLocks noChangeArrowheads="1"/>
          </p:cNvSpPr>
          <p:nvPr/>
        </p:nvSpPr>
        <p:spPr bwMode="auto">
          <a:xfrm>
            <a:off x="3663950" y="3600450"/>
            <a:ext cx="933450" cy="3635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8050" y="3663950"/>
            <a:ext cx="768350" cy="2301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500" spc="-53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MSNoise</a:t>
            </a:r>
            <a:endParaRPr kumimoji="0" sz="15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6880" name="object 16"/>
          <p:cNvSpPr>
            <a:spLocks noChangeArrowheads="1"/>
          </p:cNvSpPr>
          <p:nvPr/>
        </p:nvSpPr>
        <p:spPr bwMode="auto">
          <a:xfrm>
            <a:off x="6154738" y="3040063"/>
            <a:ext cx="2262187" cy="16081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81" name="object 17"/>
          <p:cNvSpPr>
            <a:spLocks/>
          </p:cNvSpPr>
          <p:nvPr/>
        </p:nvSpPr>
        <p:spPr bwMode="auto">
          <a:xfrm>
            <a:off x="6286500" y="3116263"/>
            <a:ext cx="2000250" cy="1339850"/>
          </a:xfrm>
          <a:custGeom>
            <a:avLst/>
            <a:gdLst>
              <a:gd name="T0" fmla="*/ 2783399 w 2844800"/>
              <a:gd name="T1" fmla="*/ 0 h 1905000"/>
              <a:gd name="T2" fmla="*/ 60713 w 2844800"/>
              <a:gd name="T3" fmla="*/ 5998 h 1905000"/>
              <a:gd name="T4" fmla="*/ 18533 w 2844800"/>
              <a:gd name="T5" fmla="*/ 22719 h 1905000"/>
              <a:gd name="T6" fmla="*/ 0 w 2844800"/>
              <a:gd name="T7" fmla="*/ 63087 h 1905000"/>
              <a:gd name="T8" fmla="*/ 0 w 2844800"/>
              <a:gd name="T9" fmla="*/ 1853909 h 1905000"/>
              <a:gd name="T10" fmla="*/ 5052 w 2844800"/>
              <a:gd name="T11" fmla="*/ 1875193 h 1905000"/>
              <a:gd name="T12" fmla="*/ 18533 w 2844800"/>
              <a:gd name="T13" fmla="*/ 1891278 h 1905000"/>
              <a:gd name="T14" fmla="*/ 37925 w 2844800"/>
              <a:gd name="T15" fmla="*/ 1901451 h 1905000"/>
              <a:gd name="T16" fmla="*/ 60713 w 2844800"/>
              <a:gd name="T17" fmla="*/ 1905000 h 1905000"/>
              <a:gd name="T18" fmla="*/ 2783399 w 2844800"/>
              <a:gd name="T19" fmla="*/ 1905000 h 1905000"/>
              <a:gd name="T20" fmla="*/ 2806294 w 2844800"/>
              <a:gd name="T21" fmla="*/ 1901451 h 1905000"/>
              <a:gd name="T22" fmla="*/ 2825923 w 2844800"/>
              <a:gd name="T23" fmla="*/ 1891278 h 1905000"/>
              <a:gd name="T24" fmla="*/ 2839639 w 2844800"/>
              <a:gd name="T25" fmla="*/ 1875193 h 1905000"/>
              <a:gd name="T26" fmla="*/ 2844800 w 2844800"/>
              <a:gd name="T27" fmla="*/ 1853909 h 1905000"/>
              <a:gd name="T28" fmla="*/ 2844800 w 2844800"/>
              <a:gd name="T29" fmla="*/ 63087 h 1905000"/>
              <a:gd name="T30" fmla="*/ 2839639 w 2844800"/>
              <a:gd name="T31" fmla="*/ 39928 h 1905000"/>
              <a:gd name="T32" fmla="*/ 2825923 w 2844800"/>
              <a:gd name="T33" fmla="*/ 19720 h 1905000"/>
              <a:gd name="T34" fmla="*/ 2806294 w 2844800"/>
              <a:gd name="T35" fmla="*/ 5423 h 1905000"/>
              <a:gd name="T36" fmla="*/ 2783399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3399" y="0"/>
                </a:moveTo>
                <a:lnTo>
                  <a:pt x="60713" y="5998"/>
                </a:lnTo>
                <a:lnTo>
                  <a:pt x="18533" y="22719"/>
                </a:lnTo>
                <a:lnTo>
                  <a:pt x="0" y="63087"/>
                </a:lnTo>
                <a:lnTo>
                  <a:pt x="0" y="1853909"/>
                </a:lnTo>
                <a:lnTo>
                  <a:pt x="5052" y="1875193"/>
                </a:lnTo>
                <a:lnTo>
                  <a:pt x="18533" y="1891278"/>
                </a:lnTo>
                <a:lnTo>
                  <a:pt x="37925" y="1901451"/>
                </a:lnTo>
                <a:lnTo>
                  <a:pt x="60713" y="1905000"/>
                </a:lnTo>
                <a:lnTo>
                  <a:pt x="2783399" y="1905000"/>
                </a:lnTo>
                <a:lnTo>
                  <a:pt x="2806294" y="1901451"/>
                </a:lnTo>
                <a:lnTo>
                  <a:pt x="2825923" y="1891278"/>
                </a:lnTo>
                <a:lnTo>
                  <a:pt x="2839639" y="1875193"/>
                </a:lnTo>
                <a:lnTo>
                  <a:pt x="2844800" y="1853909"/>
                </a:lnTo>
                <a:lnTo>
                  <a:pt x="2844800" y="63087"/>
                </a:lnTo>
                <a:lnTo>
                  <a:pt x="2839639" y="39928"/>
                </a:lnTo>
                <a:lnTo>
                  <a:pt x="2825923" y="19720"/>
                </a:lnTo>
                <a:lnTo>
                  <a:pt x="2806294" y="5423"/>
                </a:lnTo>
                <a:lnTo>
                  <a:pt x="27833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82" name="object 18"/>
          <p:cNvSpPr>
            <a:spLocks noChangeArrowheads="1"/>
          </p:cNvSpPr>
          <p:nvPr/>
        </p:nvSpPr>
        <p:spPr bwMode="auto">
          <a:xfrm>
            <a:off x="6502400" y="3295650"/>
            <a:ext cx="1568450" cy="9810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83" name="object 19"/>
          <p:cNvSpPr>
            <a:spLocks noChangeArrowheads="1"/>
          </p:cNvSpPr>
          <p:nvPr/>
        </p:nvSpPr>
        <p:spPr bwMode="auto">
          <a:xfrm>
            <a:off x="727075" y="3040063"/>
            <a:ext cx="2262188" cy="160813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84" name="object 20"/>
          <p:cNvSpPr>
            <a:spLocks/>
          </p:cNvSpPr>
          <p:nvPr/>
        </p:nvSpPr>
        <p:spPr bwMode="auto">
          <a:xfrm>
            <a:off x="857250" y="3116263"/>
            <a:ext cx="2000250" cy="1339850"/>
          </a:xfrm>
          <a:custGeom>
            <a:avLst/>
            <a:gdLst>
              <a:gd name="T0" fmla="*/ 2784086 w 2844800"/>
              <a:gd name="T1" fmla="*/ 0 h 1905000"/>
              <a:gd name="T2" fmla="*/ 61400 w 2844800"/>
              <a:gd name="T3" fmla="*/ 5998 h 1905000"/>
              <a:gd name="T4" fmla="*/ 18877 w 2844800"/>
              <a:gd name="T5" fmla="*/ 22719 h 1905000"/>
              <a:gd name="T6" fmla="*/ 0 w 2844800"/>
              <a:gd name="T7" fmla="*/ 63087 h 1905000"/>
              <a:gd name="T8" fmla="*/ 0 w 2844800"/>
              <a:gd name="T9" fmla="*/ 1853909 h 1905000"/>
              <a:gd name="T10" fmla="*/ 5160 w 2844800"/>
              <a:gd name="T11" fmla="*/ 1875193 h 1905000"/>
              <a:gd name="T12" fmla="*/ 18877 w 2844800"/>
              <a:gd name="T13" fmla="*/ 1891278 h 1905000"/>
              <a:gd name="T14" fmla="*/ 38505 w 2844800"/>
              <a:gd name="T15" fmla="*/ 1901451 h 1905000"/>
              <a:gd name="T16" fmla="*/ 61400 w 2844800"/>
              <a:gd name="T17" fmla="*/ 1905000 h 1905000"/>
              <a:gd name="T18" fmla="*/ 2784086 w 2844800"/>
              <a:gd name="T19" fmla="*/ 1905000 h 1905000"/>
              <a:gd name="T20" fmla="*/ 2806874 w 2844800"/>
              <a:gd name="T21" fmla="*/ 1901451 h 1905000"/>
              <a:gd name="T22" fmla="*/ 2826266 w 2844800"/>
              <a:gd name="T23" fmla="*/ 1891278 h 1905000"/>
              <a:gd name="T24" fmla="*/ 2839747 w 2844800"/>
              <a:gd name="T25" fmla="*/ 1875193 h 1905000"/>
              <a:gd name="T26" fmla="*/ 2844800 w 2844800"/>
              <a:gd name="T27" fmla="*/ 1853909 h 1905000"/>
              <a:gd name="T28" fmla="*/ 2844800 w 2844800"/>
              <a:gd name="T29" fmla="*/ 63087 h 1905000"/>
              <a:gd name="T30" fmla="*/ 2839747 w 2844800"/>
              <a:gd name="T31" fmla="*/ 39928 h 1905000"/>
              <a:gd name="T32" fmla="*/ 2826266 w 2844800"/>
              <a:gd name="T33" fmla="*/ 19720 h 1905000"/>
              <a:gd name="T34" fmla="*/ 2806874 w 2844800"/>
              <a:gd name="T35" fmla="*/ 5423 h 1905000"/>
              <a:gd name="T36" fmla="*/ 2784086 w 2844800"/>
              <a:gd name="T37" fmla="*/ 0 h 1905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44800" h="1905000">
                <a:moveTo>
                  <a:pt x="2784086" y="0"/>
                </a:moveTo>
                <a:lnTo>
                  <a:pt x="61400" y="5998"/>
                </a:lnTo>
                <a:lnTo>
                  <a:pt x="18877" y="22719"/>
                </a:lnTo>
                <a:lnTo>
                  <a:pt x="0" y="63087"/>
                </a:lnTo>
                <a:lnTo>
                  <a:pt x="0" y="1853909"/>
                </a:lnTo>
                <a:lnTo>
                  <a:pt x="5160" y="1875193"/>
                </a:lnTo>
                <a:lnTo>
                  <a:pt x="18877" y="1891278"/>
                </a:lnTo>
                <a:lnTo>
                  <a:pt x="38505" y="1901451"/>
                </a:lnTo>
                <a:lnTo>
                  <a:pt x="61400" y="1905000"/>
                </a:lnTo>
                <a:lnTo>
                  <a:pt x="2784086" y="1905000"/>
                </a:lnTo>
                <a:lnTo>
                  <a:pt x="2806874" y="1901451"/>
                </a:lnTo>
                <a:lnTo>
                  <a:pt x="2826266" y="1891278"/>
                </a:lnTo>
                <a:lnTo>
                  <a:pt x="2839747" y="1875193"/>
                </a:lnTo>
                <a:lnTo>
                  <a:pt x="2844800" y="1853909"/>
                </a:lnTo>
                <a:lnTo>
                  <a:pt x="2844800" y="63087"/>
                </a:lnTo>
                <a:lnTo>
                  <a:pt x="2839747" y="39928"/>
                </a:lnTo>
                <a:lnTo>
                  <a:pt x="2826266" y="19720"/>
                </a:lnTo>
                <a:lnTo>
                  <a:pt x="2806874" y="5423"/>
                </a:lnTo>
                <a:lnTo>
                  <a:pt x="2784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85" name="object 21"/>
          <p:cNvSpPr>
            <a:spLocks noChangeArrowheads="1"/>
          </p:cNvSpPr>
          <p:nvPr/>
        </p:nvSpPr>
        <p:spPr bwMode="auto">
          <a:xfrm>
            <a:off x="1017588" y="3241675"/>
            <a:ext cx="1684337" cy="108743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86" name="object 22"/>
          <p:cNvSpPr>
            <a:spLocks noChangeArrowheads="1"/>
          </p:cNvSpPr>
          <p:nvPr/>
        </p:nvSpPr>
        <p:spPr bwMode="auto">
          <a:xfrm>
            <a:off x="727075" y="4822825"/>
            <a:ext cx="7689850" cy="18510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887" name="object 23"/>
          <p:cNvSpPr>
            <a:spLocks/>
          </p:cNvSpPr>
          <p:nvPr/>
        </p:nvSpPr>
        <p:spPr bwMode="auto">
          <a:xfrm>
            <a:off x="857250" y="4902200"/>
            <a:ext cx="7429500" cy="1581150"/>
          </a:xfrm>
          <a:custGeom>
            <a:avLst/>
            <a:gdLst>
              <a:gd name="T0" fmla="*/ 10498841 w 10566400"/>
              <a:gd name="T1" fmla="*/ 0 h 2247900"/>
              <a:gd name="T2" fmla="*/ 67558 w 10566400"/>
              <a:gd name="T3" fmla="*/ 1880 h 2247900"/>
              <a:gd name="T4" fmla="*/ 20680 w 10566400"/>
              <a:gd name="T5" fmla="*/ 20405 h 2247900"/>
              <a:gd name="T6" fmla="*/ 0 w 10566400"/>
              <a:gd name="T7" fmla="*/ 65128 h 2247900"/>
              <a:gd name="T8" fmla="*/ 0 w 10566400"/>
              <a:gd name="T9" fmla="*/ 2189648 h 2247900"/>
              <a:gd name="T10" fmla="*/ 5644 w 10566400"/>
              <a:gd name="T11" fmla="*/ 2213486 h 2247900"/>
              <a:gd name="T12" fmla="*/ 20680 w 10566400"/>
              <a:gd name="T13" fmla="*/ 2231872 h 2247900"/>
              <a:gd name="T14" fmla="*/ 42266 w 10566400"/>
              <a:gd name="T15" fmla="*/ 2243710 h 2247900"/>
              <a:gd name="T16" fmla="*/ 67558 w 10566400"/>
              <a:gd name="T17" fmla="*/ 2247900 h 2247900"/>
              <a:gd name="T18" fmla="*/ 10498841 w 10566400"/>
              <a:gd name="T19" fmla="*/ 2247900 h 2247900"/>
              <a:gd name="T20" fmla="*/ 10524133 w 10566400"/>
              <a:gd name="T21" fmla="*/ 2243710 h 2247900"/>
              <a:gd name="T22" fmla="*/ 10545719 w 10566400"/>
              <a:gd name="T23" fmla="*/ 2231872 h 2247900"/>
              <a:gd name="T24" fmla="*/ 10560755 w 10566400"/>
              <a:gd name="T25" fmla="*/ 2213486 h 2247900"/>
              <a:gd name="T26" fmla="*/ 10566400 w 10566400"/>
              <a:gd name="T27" fmla="*/ 2189648 h 2247900"/>
              <a:gd name="T28" fmla="*/ 10566400 w 10566400"/>
              <a:gd name="T29" fmla="*/ 65128 h 2247900"/>
              <a:gd name="T30" fmla="*/ 10560755 w 10566400"/>
              <a:gd name="T31" fmla="*/ 40215 h 2247900"/>
              <a:gd name="T32" fmla="*/ 10545719 w 10566400"/>
              <a:gd name="T33" fmla="*/ 19465 h 2247900"/>
              <a:gd name="T34" fmla="*/ 10524133 w 10566400"/>
              <a:gd name="T35" fmla="*/ 5264 h 2247900"/>
              <a:gd name="T36" fmla="*/ 10498841 w 10566400"/>
              <a:gd name="T37" fmla="*/ 0 h 2247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66400" h="2247900">
                <a:moveTo>
                  <a:pt x="10498841" y="0"/>
                </a:moveTo>
                <a:lnTo>
                  <a:pt x="67558" y="1880"/>
                </a:lnTo>
                <a:lnTo>
                  <a:pt x="20680" y="20405"/>
                </a:lnTo>
                <a:lnTo>
                  <a:pt x="0" y="65128"/>
                </a:lnTo>
                <a:lnTo>
                  <a:pt x="0" y="2189648"/>
                </a:lnTo>
                <a:lnTo>
                  <a:pt x="5644" y="2213486"/>
                </a:lnTo>
                <a:lnTo>
                  <a:pt x="20680" y="2231872"/>
                </a:lnTo>
                <a:lnTo>
                  <a:pt x="42266" y="2243710"/>
                </a:lnTo>
                <a:lnTo>
                  <a:pt x="67558" y="2247900"/>
                </a:lnTo>
                <a:lnTo>
                  <a:pt x="10498841" y="2247900"/>
                </a:lnTo>
                <a:lnTo>
                  <a:pt x="10524133" y="2243710"/>
                </a:lnTo>
                <a:lnTo>
                  <a:pt x="10545719" y="2231872"/>
                </a:lnTo>
                <a:lnTo>
                  <a:pt x="10560755" y="2213486"/>
                </a:lnTo>
                <a:lnTo>
                  <a:pt x="10566400" y="2189648"/>
                </a:lnTo>
                <a:lnTo>
                  <a:pt x="10566400" y="65128"/>
                </a:lnTo>
                <a:lnTo>
                  <a:pt x="10560755" y="40215"/>
                </a:lnTo>
                <a:lnTo>
                  <a:pt x="10545719" y="19465"/>
                </a:lnTo>
                <a:lnTo>
                  <a:pt x="10524133" y="5264"/>
                </a:lnTo>
                <a:lnTo>
                  <a:pt x="104988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6888" name="object 24"/>
          <p:cNvSpPr>
            <a:spLocks noChangeArrowheads="1"/>
          </p:cNvSpPr>
          <p:nvPr/>
        </p:nvSpPr>
        <p:spPr bwMode="auto">
          <a:xfrm>
            <a:off x="2928938" y="5280025"/>
            <a:ext cx="3286125" cy="8286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" name="object 2"/>
          <p:cNvSpPr txBox="1">
            <a:spLocks/>
          </p:cNvSpPr>
          <p:nvPr/>
        </p:nvSpPr>
        <p:spPr bwMode="auto">
          <a:xfrm>
            <a:off x="428625" y="265113"/>
            <a:ext cx="2894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spc="-35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60" smtClean="0">
                <a:solidFill>
                  <a:srgbClr val="FFFFFF"/>
                </a:solidFill>
              </a:rPr>
              <a:t> </a:t>
            </a:r>
            <a:r>
              <a:rPr kumimoji="0" lang="en-US" sz="3000" kern="0" spc="32" smtClean="0">
                <a:solidFill>
                  <a:srgbClr val="FFFFFF"/>
                </a:solidFill>
              </a:rPr>
              <a:t>Stack</a:t>
            </a:r>
            <a:endParaRPr kumimoji="0" lang="en-US" sz="3000" kern="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bject 2"/>
          <p:cNvSpPr>
            <a:spLocks noChangeArrowheads="1"/>
          </p:cNvSpPr>
          <p:nvPr/>
        </p:nvSpPr>
        <p:spPr bwMode="auto">
          <a:xfrm>
            <a:off x="19050" y="1119188"/>
            <a:ext cx="4719638" cy="5708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891" name="object 3"/>
          <p:cNvSpPr>
            <a:spLocks/>
          </p:cNvSpPr>
          <p:nvPr/>
        </p:nvSpPr>
        <p:spPr bwMode="auto">
          <a:xfrm>
            <a:off x="152400" y="1196975"/>
            <a:ext cx="4456113" cy="5446713"/>
          </a:xfrm>
          <a:custGeom>
            <a:avLst/>
            <a:gdLst>
              <a:gd name="T0" fmla="*/ 6270177 w 6337300"/>
              <a:gd name="T1" fmla="*/ 0 h 7747000"/>
              <a:gd name="T2" fmla="*/ 65019 w 6337300"/>
              <a:gd name="T3" fmla="*/ 3896 h 7747000"/>
              <a:gd name="T4" fmla="*/ 19410 w 6337300"/>
              <a:gd name="T5" fmla="*/ 22420 h 7747000"/>
              <a:gd name="T6" fmla="*/ 0 w 6337300"/>
              <a:gd name="T7" fmla="*/ 67142 h 7747000"/>
              <a:gd name="T8" fmla="*/ 0 w 6337300"/>
              <a:gd name="T9" fmla="*/ 7678777 h 7747000"/>
              <a:gd name="T10" fmla="*/ 5247 w 6337300"/>
              <a:gd name="T11" fmla="*/ 7704173 h 7747000"/>
              <a:gd name="T12" fmla="*/ 19410 w 6337300"/>
              <a:gd name="T13" fmla="*/ 7725987 h 7747000"/>
              <a:gd name="T14" fmla="*/ 40123 w 6337300"/>
              <a:gd name="T15" fmla="*/ 7741252 h 7747000"/>
              <a:gd name="T16" fmla="*/ 65019 w 6337300"/>
              <a:gd name="T17" fmla="*/ 7747000 h 7747000"/>
              <a:gd name="T18" fmla="*/ 6270177 w 6337300"/>
              <a:gd name="T19" fmla="*/ 7747000 h 7747000"/>
              <a:gd name="T20" fmla="*/ 6295401 w 6337300"/>
              <a:gd name="T21" fmla="*/ 7741252 h 7747000"/>
              <a:gd name="T22" fmla="*/ 6316837 w 6337300"/>
              <a:gd name="T23" fmla="*/ 7725987 h 7747000"/>
              <a:gd name="T24" fmla="*/ 6331724 w 6337300"/>
              <a:gd name="T25" fmla="*/ 7704173 h 7747000"/>
              <a:gd name="T26" fmla="*/ 6337300 w 6337300"/>
              <a:gd name="T27" fmla="*/ 7678777 h 7747000"/>
              <a:gd name="T28" fmla="*/ 6337300 w 6337300"/>
              <a:gd name="T29" fmla="*/ 67142 h 7747000"/>
              <a:gd name="T30" fmla="*/ 6331724 w 6337300"/>
              <a:gd name="T31" fmla="*/ 41915 h 7747000"/>
              <a:gd name="T32" fmla="*/ 6316837 w 6337300"/>
              <a:gd name="T33" fmla="*/ 20472 h 7747000"/>
              <a:gd name="T34" fmla="*/ 6295401 w 6337300"/>
              <a:gd name="T35" fmla="*/ 5578 h 7747000"/>
              <a:gd name="T36" fmla="*/ 6270177 w 6337300"/>
              <a:gd name="T37" fmla="*/ 0 h 774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37300" h="7747000">
                <a:moveTo>
                  <a:pt x="6270177" y="0"/>
                </a:moveTo>
                <a:lnTo>
                  <a:pt x="65019" y="3896"/>
                </a:lnTo>
                <a:lnTo>
                  <a:pt x="19410" y="22420"/>
                </a:lnTo>
                <a:lnTo>
                  <a:pt x="0" y="67142"/>
                </a:lnTo>
                <a:lnTo>
                  <a:pt x="0" y="7678777"/>
                </a:lnTo>
                <a:lnTo>
                  <a:pt x="5247" y="7704173"/>
                </a:lnTo>
                <a:lnTo>
                  <a:pt x="19410" y="7725987"/>
                </a:lnTo>
                <a:lnTo>
                  <a:pt x="40123" y="7741252"/>
                </a:lnTo>
                <a:lnTo>
                  <a:pt x="65019" y="7747000"/>
                </a:lnTo>
                <a:lnTo>
                  <a:pt x="6270177" y="7747000"/>
                </a:lnTo>
                <a:lnTo>
                  <a:pt x="6295401" y="7741252"/>
                </a:lnTo>
                <a:lnTo>
                  <a:pt x="6316837" y="7725987"/>
                </a:lnTo>
                <a:lnTo>
                  <a:pt x="6331724" y="7704173"/>
                </a:lnTo>
                <a:lnTo>
                  <a:pt x="6337300" y="7678777"/>
                </a:lnTo>
                <a:lnTo>
                  <a:pt x="6337300" y="67142"/>
                </a:lnTo>
                <a:lnTo>
                  <a:pt x="6331724" y="41915"/>
                </a:lnTo>
                <a:lnTo>
                  <a:pt x="6316837" y="20472"/>
                </a:lnTo>
                <a:lnTo>
                  <a:pt x="6295401" y="5578"/>
                </a:lnTo>
                <a:lnTo>
                  <a:pt x="6270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7892" name="object 4"/>
          <p:cNvSpPr>
            <a:spLocks noChangeArrowheads="1"/>
          </p:cNvSpPr>
          <p:nvPr/>
        </p:nvSpPr>
        <p:spPr bwMode="auto">
          <a:xfrm>
            <a:off x="4841875" y="3130550"/>
            <a:ext cx="4275138" cy="36972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893" name="object 5"/>
          <p:cNvSpPr>
            <a:spLocks/>
          </p:cNvSpPr>
          <p:nvPr/>
        </p:nvSpPr>
        <p:spPr bwMode="auto">
          <a:xfrm>
            <a:off x="4973638" y="3211513"/>
            <a:ext cx="4010025" cy="3432175"/>
          </a:xfrm>
          <a:custGeom>
            <a:avLst/>
            <a:gdLst>
              <a:gd name="T0" fmla="*/ 51178 w 5702300"/>
              <a:gd name="T1" fmla="*/ 0 h 4882515"/>
              <a:gd name="T2" fmla="*/ 32118 w 5702300"/>
              <a:gd name="T3" fmla="*/ 3731 h 4882515"/>
              <a:gd name="T4" fmla="*/ 15755 w 5702300"/>
              <a:gd name="T5" fmla="*/ 13907 h 4882515"/>
              <a:gd name="T6" fmla="*/ 4308 w 5702300"/>
              <a:gd name="T7" fmla="*/ 29001 h 4882515"/>
              <a:gd name="T8" fmla="*/ 0 w 5702300"/>
              <a:gd name="T9" fmla="*/ 47484 h 4882515"/>
              <a:gd name="T10" fmla="*/ 0 w 5702300"/>
              <a:gd name="T11" fmla="*/ 4829572 h 4882515"/>
              <a:gd name="T12" fmla="*/ 4308 w 5702300"/>
              <a:gd name="T13" fmla="*/ 4848832 h 4882515"/>
              <a:gd name="T14" fmla="*/ 15755 w 5702300"/>
              <a:gd name="T15" fmla="*/ 4865636 h 4882515"/>
              <a:gd name="T16" fmla="*/ 32118 w 5702300"/>
              <a:gd name="T17" fmla="*/ 4877523 h 4882515"/>
              <a:gd name="T18" fmla="*/ 51178 w 5702300"/>
              <a:gd name="T19" fmla="*/ 4882032 h 4882515"/>
              <a:gd name="T20" fmla="*/ 5654167 w 5702300"/>
              <a:gd name="T21" fmla="*/ 4882032 h 4882515"/>
              <a:gd name="T22" fmla="*/ 5672751 w 5702300"/>
              <a:gd name="T23" fmla="*/ 4877523 h 4882515"/>
              <a:gd name="T24" fmla="*/ 5688068 w 5702300"/>
              <a:gd name="T25" fmla="*/ 4865636 h 4882515"/>
              <a:gd name="T26" fmla="*/ 5698467 w 5702300"/>
              <a:gd name="T27" fmla="*/ 4848832 h 4882515"/>
              <a:gd name="T28" fmla="*/ 5702300 w 5702300"/>
              <a:gd name="T29" fmla="*/ 4829572 h 4882515"/>
              <a:gd name="T30" fmla="*/ 5702300 w 5702300"/>
              <a:gd name="T31" fmla="*/ 47484 h 4882515"/>
              <a:gd name="T32" fmla="*/ 5672751 w 5702300"/>
              <a:gd name="T33" fmla="*/ 8146 h 4882515"/>
              <a:gd name="T34" fmla="*/ 51178 w 5702300"/>
              <a:gd name="T35" fmla="*/ 0 h 4882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02300" h="4882515">
                <a:moveTo>
                  <a:pt x="51178" y="0"/>
                </a:moveTo>
                <a:lnTo>
                  <a:pt x="32118" y="3731"/>
                </a:lnTo>
                <a:lnTo>
                  <a:pt x="15755" y="13907"/>
                </a:lnTo>
                <a:lnTo>
                  <a:pt x="4308" y="29001"/>
                </a:lnTo>
                <a:lnTo>
                  <a:pt x="0" y="47484"/>
                </a:lnTo>
                <a:lnTo>
                  <a:pt x="0" y="4829572"/>
                </a:lnTo>
                <a:lnTo>
                  <a:pt x="4308" y="4848832"/>
                </a:lnTo>
                <a:lnTo>
                  <a:pt x="15755" y="4865636"/>
                </a:lnTo>
                <a:lnTo>
                  <a:pt x="32118" y="4877523"/>
                </a:lnTo>
                <a:lnTo>
                  <a:pt x="51178" y="4882032"/>
                </a:lnTo>
                <a:lnTo>
                  <a:pt x="5654167" y="4882032"/>
                </a:lnTo>
                <a:lnTo>
                  <a:pt x="5672751" y="4877523"/>
                </a:lnTo>
                <a:lnTo>
                  <a:pt x="5688068" y="4865636"/>
                </a:lnTo>
                <a:lnTo>
                  <a:pt x="5698467" y="4848832"/>
                </a:lnTo>
                <a:lnTo>
                  <a:pt x="5702300" y="4829572"/>
                </a:lnTo>
                <a:lnTo>
                  <a:pt x="5702300" y="47484"/>
                </a:lnTo>
                <a:lnTo>
                  <a:pt x="5672751" y="8146"/>
                </a:lnTo>
                <a:lnTo>
                  <a:pt x="511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7894" name="object 6"/>
          <p:cNvSpPr>
            <a:spLocks noChangeArrowheads="1"/>
          </p:cNvSpPr>
          <p:nvPr/>
        </p:nvSpPr>
        <p:spPr bwMode="auto">
          <a:xfrm>
            <a:off x="4841875" y="1119188"/>
            <a:ext cx="4275138" cy="21478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895" name="object 7"/>
          <p:cNvSpPr>
            <a:spLocks/>
          </p:cNvSpPr>
          <p:nvPr/>
        </p:nvSpPr>
        <p:spPr bwMode="auto">
          <a:xfrm>
            <a:off x="4973638" y="1196975"/>
            <a:ext cx="4010025" cy="1884363"/>
          </a:xfrm>
          <a:custGeom>
            <a:avLst/>
            <a:gdLst>
              <a:gd name="T0" fmla="*/ 5654167 w 5702300"/>
              <a:gd name="T1" fmla="*/ 0 h 2679700"/>
              <a:gd name="T2" fmla="*/ 51178 w 5702300"/>
              <a:gd name="T3" fmla="*/ 3896 h 2679700"/>
              <a:gd name="T4" fmla="*/ 4308 w 5702300"/>
              <a:gd name="T5" fmla="*/ 32897 h 2679700"/>
              <a:gd name="T6" fmla="*/ 0 w 5702300"/>
              <a:gd name="T7" fmla="*/ 51380 h 2679700"/>
              <a:gd name="T8" fmla="*/ 0 w 5702300"/>
              <a:gd name="T9" fmla="*/ 2630375 h 2679700"/>
              <a:gd name="T10" fmla="*/ 4308 w 5702300"/>
              <a:gd name="T11" fmla="*/ 2649146 h 2679700"/>
              <a:gd name="T12" fmla="*/ 15754 w 5702300"/>
              <a:gd name="T13" fmla="*/ 2664871 h 2679700"/>
              <a:gd name="T14" fmla="*/ 32117 w 5702300"/>
              <a:gd name="T15" fmla="*/ 2675680 h 2679700"/>
              <a:gd name="T16" fmla="*/ 51178 w 5702300"/>
              <a:gd name="T17" fmla="*/ 2679700 h 2679700"/>
              <a:gd name="T18" fmla="*/ 5654167 w 5702300"/>
              <a:gd name="T19" fmla="*/ 2679700 h 2679700"/>
              <a:gd name="T20" fmla="*/ 5672751 w 5702300"/>
              <a:gd name="T21" fmla="*/ 2675680 h 2679700"/>
              <a:gd name="T22" fmla="*/ 5688068 w 5702300"/>
              <a:gd name="T23" fmla="*/ 2664871 h 2679700"/>
              <a:gd name="T24" fmla="*/ 5698467 w 5702300"/>
              <a:gd name="T25" fmla="*/ 2649146 h 2679700"/>
              <a:gd name="T26" fmla="*/ 5702300 w 5702300"/>
              <a:gd name="T27" fmla="*/ 2630375 h 2679700"/>
              <a:gd name="T28" fmla="*/ 5702300 w 5702300"/>
              <a:gd name="T29" fmla="*/ 51380 h 2679700"/>
              <a:gd name="T30" fmla="*/ 5698467 w 5702300"/>
              <a:gd name="T31" fmla="*/ 32288 h 2679700"/>
              <a:gd name="T32" fmla="*/ 5688068 w 5702300"/>
              <a:gd name="T33" fmla="*/ 15856 h 2679700"/>
              <a:gd name="T34" fmla="*/ 5672751 w 5702300"/>
              <a:gd name="T35" fmla="*/ 4340 h 2679700"/>
              <a:gd name="T36" fmla="*/ 5654167 w 5702300"/>
              <a:gd name="T37" fmla="*/ 0 h 2679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02300" h="2679700">
                <a:moveTo>
                  <a:pt x="5654167" y="0"/>
                </a:moveTo>
                <a:lnTo>
                  <a:pt x="51178" y="3896"/>
                </a:lnTo>
                <a:lnTo>
                  <a:pt x="4308" y="32897"/>
                </a:lnTo>
                <a:lnTo>
                  <a:pt x="0" y="51380"/>
                </a:lnTo>
                <a:lnTo>
                  <a:pt x="0" y="2630375"/>
                </a:lnTo>
                <a:lnTo>
                  <a:pt x="4308" y="2649146"/>
                </a:lnTo>
                <a:lnTo>
                  <a:pt x="15754" y="2664871"/>
                </a:lnTo>
                <a:lnTo>
                  <a:pt x="32117" y="2675680"/>
                </a:lnTo>
                <a:lnTo>
                  <a:pt x="51178" y="2679700"/>
                </a:lnTo>
                <a:lnTo>
                  <a:pt x="5654167" y="2679700"/>
                </a:lnTo>
                <a:lnTo>
                  <a:pt x="5672751" y="2675680"/>
                </a:lnTo>
                <a:lnTo>
                  <a:pt x="5688068" y="2664871"/>
                </a:lnTo>
                <a:lnTo>
                  <a:pt x="5698467" y="2649146"/>
                </a:lnTo>
                <a:lnTo>
                  <a:pt x="5702300" y="2630375"/>
                </a:lnTo>
                <a:lnTo>
                  <a:pt x="5702300" y="51380"/>
                </a:lnTo>
                <a:lnTo>
                  <a:pt x="5698467" y="32288"/>
                </a:lnTo>
                <a:lnTo>
                  <a:pt x="5688068" y="15856"/>
                </a:lnTo>
                <a:lnTo>
                  <a:pt x="5672751" y="4340"/>
                </a:lnTo>
                <a:lnTo>
                  <a:pt x="5654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212725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1" dirty="0">
                <a:solidFill>
                  <a:srgbClr val="FFFFFF"/>
                </a:solidFill>
              </a:rPr>
              <a:t>MSNoise</a:t>
            </a:r>
            <a:endParaRPr sz="3000" dirty="0"/>
          </a:p>
        </p:txBody>
      </p:sp>
      <p:sp>
        <p:nvSpPr>
          <p:cNvPr id="9" name="object 9"/>
          <p:cNvSpPr txBox="1"/>
          <p:nvPr/>
        </p:nvSpPr>
        <p:spPr>
          <a:xfrm>
            <a:off x="246063" y="1468438"/>
            <a:ext cx="80962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063" y="2424113"/>
            <a:ext cx="80962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9425" y="1427163"/>
            <a:ext cx="3970338" cy="15573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>A Python Package for </a:t>
            </a:r>
            <a:r>
              <a:rPr kumimoji="0" lang="ko-KR" altLang="ko-KR" sz="1900" u="sng" dirty="0">
                <a:solidFill>
                  <a:srgbClr val="000000"/>
                </a:solidFill>
                <a:latin typeface="Arial" charset="0"/>
                <a:cs typeface="Arial" charset="0"/>
              </a:rPr>
              <a:t>Monitoring  Seismic Velocity Changes using  Ambient Seismic Noise</a:t>
            </a:r>
          </a:p>
          <a:p>
            <a:pPr>
              <a:lnSpc>
                <a:spcPct val="102000"/>
              </a:lnSpc>
              <a:spcBef>
                <a:spcPts val="563"/>
              </a:spcBef>
            </a:pPr>
            <a:r>
              <a:rPr kumimoji="0" lang="ko-KR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>Runs continuously on a couple sides  world-wide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25550" y="4791075"/>
            <a:ext cx="2306638" cy="3349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74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ww</a:t>
            </a:r>
            <a:r>
              <a:rPr kumimoji="0" sz="2100" b="1" spc="-42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w</a:t>
            </a:r>
            <a:r>
              <a:rPr kumimoji="0" sz="2100" b="1" spc="-11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.msnoise.o</a:t>
            </a:r>
            <a:r>
              <a:rPr kumimoji="0" sz="2100" b="1" spc="-67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r</a:t>
            </a:r>
            <a:r>
              <a:rPr kumimoji="0" sz="2100" b="1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g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063" y="5514975"/>
            <a:ext cx="4003675" cy="80486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Lecocq, T., Caudron, C., &amp; Brenguier, F.  (2014).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ts val="1550"/>
              </a:lnSpc>
              <a:spcBef>
                <a:spcPts val="50"/>
              </a:spcBef>
            </a:pP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MSNoise, a Python Package for Monitoring Seismic Velocity  Changes Using Ambient Seismic Noise.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ts val="1488"/>
              </a:lnSpc>
            </a:pP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Seismological Research Letters, 85(3), 715–726.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7902" name="object 14"/>
          <p:cNvSpPr>
            <a:spLocks noChangeArrowheads="1"/>
          </p:cNvSpPr>
          <p:nvPr/>
        </p:nvSpPr>
        <p:spPr bwMode="auto">
          <a:xfrm>
            <a:off x="5133975" y="3384550"/>
            <a:ext cx="2214563" cy="13398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903" name="object 15"/>
          <p:cNvSpPr>
            <a:spLocks noChangeArrowheads="1"/>
          </p:cNvSpPr>
          <p:nvPr/>
        </p:nvSpPr>
        <p:spPr bwMode="auto">
          <a:xfrm>
            <a:off x="7197725" y="4660900"/>
            <a:ext cx="1616075" cy="17859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904" name="object 16"/>
          <p:cNvSpPr>
            <a:spLocks noChangeArrowheads="1"/>
          </p:cNvSpPr>
          <p:nvPr/>
        </p:nvSpPr>
        <p:spPr bwMode="auto">
          <a:xfrm>
            <a:off x="5010150" y="5116513"/>
            <a:ext cx="2000250" cy="13573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905" name="object 17"/>
          <p:cNvSpPr>
            <a:spLocks noChangeArrowheads="1"/>
          </p:cNvSpPr>
          <p:nvPr/>
        </p:nvSpPr>
        <p:spPr bwMode="auto">
          <a:xfrm>
            <a:off x="7439025" y="3509963"/>
            <a:ext cx="1436688" cy="8207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906" name="object 18"/>
          <p:cNvSpPr>
            <a:spLocks noChangeArrowheads="1"/>
          </p:cNvSpPr>
          <p:nvPr/>
        </p:nvSpPr>
        <p:spPr bwMode="auto">
          <a:xfrm>
            <a:off x="5395913" y="1860550"/>
            <a:ext cx="1362075" cy="5588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83425" y="1960563"/>
            <a:ext cx="1285875" cy="368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300" b="1" spc="25" dirty="0">
                <a:solidFill>
                  <a:srgbClr val="747474"/>
                </a:solidFill>
                <a:latin typeface="Arial"/>
                <a:ea typeface="+mn-ea"/>
                <a:cs typeface="Arial"/>
              </a:rPr>
              <a:t>MSNoise</a:t>
            </a:r>
            <a:endParaRPr kumimoji="0" sz="23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9" t="22804" r="17711" b="3136"/>
          <a:stretch>
            <a:fillRect/>
          </a:stretch>
        </p:blipFill>
        <p:spPr bwMode="auto">
          <a:xfrm>
            <a:off x="468313" y="765175"/>
            <a:ext cx="8151812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250825" y="115888"/>
            <a:ext cx="3487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2400" b="1"/>
              <a:t>과학분야에서의 </a:t>
            </a:r>
            <a:r>
              <a:rPr kumimoji="0" lang="en-US" altLang="ko-KR" sz="2400" b="1"/>
              <a:t>Python</a:t>
            </a:r>
            <a:endParaRPr kumimoji="0" lang="ko-KR" altLang="en-US" sz="24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2"/>
          <p:cNvSpPr>
            <a:spLocks noChangeArrowheads="1"/>
          </p:cNvSpPr>
          <p:nvPr/>
        </p:nvSpPr>
        <p:spPr bwMode="auto">
          <a:xfrm>
            <a:off x="19050" y="1119188"/>
            <a:ext cx="4719638" cy="5708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15" name="object 3"/>
          <p:cNvSpPr>
            <a:spLocks/>
          </p:cNvSpPr>
          <p:nvPr/>
        </p:nvSpPr>
        <p:spPr bwMode="auto">
          <a:xfrm>
            <a:off x="152400" y="1196975"/>
            <a:ext cx="4456113" cy="5446713"/>
          </a:xfrm>
          <a:custGeom>
            <a:avLst/>
            <a:gdLst>
              <a:gd name="T0" fmla="*/ 6270177 w 6337300"/>
              <a:gd name="T1" fmla="*/ 0 h 7747000"/>
              <a:gd name="T2" fmla="*/ 65019 w 6337300"/>
              <a:gd name="T3" fmla="*/ 3896 h 7747000"/>
              <a:gd name="T4" fmla="*/ 19410 w 6337300"/>
              <a:gd name="T5" fmla="*/ 22420 h 7747000"/>
              <a:gd name="T6" fmla="*/ 0 w 6337300"/>
              <a:gd name="T7" fmla="*/ 67142 h 7747000"/>
              <a:gd name="T8" fmla="*/ 0 w 6337300"/>
              <a:gd name="T9" fmla="*/ 7678777 h 7747000"/>
              <a:gd name="T10" fmla="*/ 5247 w 6337300"/>
              <a:gd name="T11" fmla="*/ 7704173 h 7747000"/>
              <a:gd name="T12" fmla="*/ 19410 w 6337300"/>
              <a:gd name="T13" fmla="*/ 7725987 h 7747000"/>
              <a:gd name="T14" fmla="*/ 40123 w 6337300"/>
              <a:gd name="T15" fmla="*/ 7741252 h 7747000"/>
              <a:gd name="T16" fmla="*/ 65019 w 6337300"/>
              <a:gd name="T17" fmla="*/ 7747000 h 7747000"/>
              <a:gd name="T18" fmla="*/ 6270177 w 6337300"/>
              <a:gd name="T19" fmla="*/ 7747000 h 7747000"/>
              <a:gd name="T20" fmla="*/ 6295401 w 6337300"/>
              <a:gd name="T21" fmla="*/ 7741252 h 7747000"/>
              <a:gd name="T22" fmla="*/ 6316837 w 6337300"/>
              <a:gd name="T23" fmla="*/ 7725987 h 7747000"/>
              <a:gd name="T24" fmla="*/ 6331724 w 6337300"/>
              <a:gd name="T25" fmla="*/ 7704173 h 7747000"/>
              <a:gd name="T26" fmla="*/ 6337300 w 6337300"/>
              <a:gd name="T27" fmla="*/ 7678777 h 7747000"/>
              <a:gd name="T28" fmla="*/ 6337300 w 6337300"/>
              <a:gd name="T29" fmla="*/ 67142 h 7747000"/>
              <a:gd name="T30" fmla="*/ 6331724 w 6337300"/>
              <a:gd name="T31" fmla="*/ 41915 h 7747000"/>
              <a:gd name="T32" fmla="*/ 6316837 w 6337300"/>
              <a:gd name="T33" fmla="*/ 20472 h 7747000"/>
              <a:gd name="T34" fmla="*/ 6295401 w 6337300"/>
              <a:gd name="T35" fmla="*/ 5578 h 7747000"/>
              <a:gd name="T36" fmla="*/ 6270177 w 6337300"/>
              <a:gd name="T37" fmla="*/ 0 h 774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37300" h="7747000">
                <a:moveTo>
                  <a:pt x="6270177" y="0"/>
                </a:moveTo>
                <a:lnTo>
                  <a:pt x="65019" y="3896"/>
                </a:lnTo>
                <a:lnTo>
                  <a:pt x="19410" y="22420"/>
                </a:lnTo>
                <a:lnTo>
                  <a:pt x="0" y="67142"/>
                </a:lnTo>
                <a:lnTo>
                  <a:pt x="0" y="7678777"/>
                </a:lnTo>
                <a:lnTo>
                  <a:pt x="5247" y="7704173"/>
                </a:lnTo>
                <a:lnTo>
                  <a:pt x="19410" y="7725987"/>
                </a:lnTo>
                <a:lnTo>
                  <a:pt x="40123" y="7741252"/>
                </a:lnTo>
                <a:lnTo>
                  <a:pt x="65019" y="7747000"/>
                </a:lnTo>
                <a:lnTo>
                  <a:pt x="6270177" y="7747000"/>
                </a:lnTo>
                <a:lnTo>
                  <a:pt x="6295401" y="7741252"/>
                </a:lnTo>
                <a:lnTo>
                  <a:pt x="6316837" y="7725987"/>
                </a:lnTo>
                <a:lnTo>
                  <a:pt x="6331724" y="7704173"/>
                </a:lnTo>
                <a:lnTo>
                  <a:pt x="6337300" y="7678777"/>
                </a:lnTo>
                <a:lnTo>
                  <a:pt x="6337300" y="67142"/>
                </a:lnTo>
                <a:lnTo>
                  <a:pt x="6331724" y="41915"/>
                </a:lnTo>
                <a:lnTo>
                  <a:pt x="6316837" y="20472"/>
                </a:lnTo>
                <a:lnTo>
                  <a:pt x="6295401" y="5578"/>
                </a:lnTo>
                <a:lnTo>
                  <a:pt x="6270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8916" name="object 4"/>
          <p:cNvSpPr>
            <a:spLocks noChangeArrowheads="1"/>
          </p:cNvSpPr>
          <p:nvPr/>
        </p:nvSpPr>
        <p:spPr bwMode="auto">
          <a:xfrm>
            <a:off x="4841875" y="3130550"/>
            <a:ext cx="4275138" cy="36972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17" name="object 5"/>
          <p:cNvSpPr>
            <a:spLocks/>
          </p:cNvSpPr>
          <p:nvPr/>
        </p:nvSpPr>
        <p:spPr bwMode="auto">
          <a:xfrm>
            <a:off x="4973638" y="3211513"/>
            <a:ext cx="4010025" cy="3432175"/>
          </a:xfrm>
          <a:custGeom>
            <a:avLst/>
            <a:gdLst>
              <a:gd name="T0" fmla="*/ 51178 w 5702300"/>
              <a:gd name="T1" fmla="*/ 0 h 4882515"/>
              <a:gd name="T2" fmla="*/ 32118 w 5702300"/>
              <a:gd name="T3" fmla="*/ 3731 h 4882515"/>
              <a:gd name="T4" fmla="*/ 15755 w 5702300"/>
              <a:gd name="T5" fmla="*/ 13907 h 4882515"/>
              <a:gd name="T6" fmla="*/ 4308 w 5702300"/>
              <a:gd name="T7" fmla="*/ 29001 h 4882515"/>
              <a:gd name="T8" fmla="*/ 0 w 5702300"/>
              <a:gd name="T9" fmla="*/ 47484 h 4882515"/>
              <a:gd name="T10" fmla="*/ 0 w 5702300"/>
              <a:gd name="T11" fmla="*/ 4829572 h 4882515"/>
              <a:gd name="T12" fmla="*/ 4308 w 5702300"/>
              <a:gd name="T13" fmla="*/ 4848832 h 4882515"/>
              <a:gd name="T14" fmla="*/ 15755 w 5702300"/>
              <a:gd name="T15" fmla="*/ 4865636 h 4882515"/>
              <a:gd name="T16" fmla="*/ 32118 w 5702300"/>
              <a:gd name="T17" fmla="*/ 4877523 h 4882515"/>
              <a:gd name="T18" fmla="*/ 51178 w 5702300"/>
              <a:gd name="T19" fmla="*/ 4882032 h 4882515"/>
              <a:gd name="T20" fmla="*/ 5654167 w 5702300"/>
              <a:gd name="T21" fmla="*/ 4882032 h 4882515"/>
              <a:gd name="T22" fmla="*/ 5672751 w 5702300"/>
              <a:gd name="T23" fmla="*/ 4877523 h 4882515"/>
              <a:gd name="T24" fmla="*/ 5688068 w 5702300"/>
              <a:gd name="T25" fmla="*/ 4865636 h 4882515"/>
              <a:gd name="T26" fmla="*/ 5698467 w 5702300"/>
              <a:gd name="T27" fmla="*/ 4848832 h 4882515"/>
              <a:gd name="T28" fmla="*/ 5702300 w 5702300"/>
              <a:gd name="T29" fmla="*/ 4829572 h 4882515"/>
              <a:gd name="T30" fmla="*/ 5702300 w 5702300"/>
              <a:gd name="T31" fmla="*/ 47484 h 4882515"/>
              <a:gd name="T32" fmla="*/ 5672751 w 5702300"/>
              <a:gd name="T33" fmla="*/ 8146 h 4882515"/>
              <a:gd name="T34" fmla="*/ 51178 w 5702300"/>
              <a:gd name="T35" fmla="*/ 0 h 4882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02300" h="4882515">
                <a:moveTo>
                  <a:pt x="51178" y="0"/>
                </a:moveTo>
                <a:lnTo>
                  <a:pt x="32118" y="3731"/>
                </a:lnTo>
                <a:lnTo>
                  <a:pt x="15755" y="13907"/>
                </a:lnTo>
                <a:lnTo>
                  <a:pt x="4308" y="29001"/>
                </a:lnTo>
                <a:lnTo>
                  <a:pt x="0" y="47484"/>
                </a:lnTo>
                <a:lnTo>
                  <a:pt x="0" y="4829572"/>
                </a:lnTo>
                <a:lnTo>
                  <a:pt x="4308" y="4848832"/>
                </a:lnTo>
                <a:lnTo>
                  <a:pt x="15755" y="4865636"/>
                </a:lnTo>
                <a:lnTo>
                  <a:pt x="32118" y="4877523"/>
                </a:lnTo>
                <a:lnTo>
                  <a:pt x="51178" y="4882032"/>
                </a:lnTo>
                <a:lnTo>
                  <a:pt x="5654167" y="4882032"/>
                </a:lnTo>
                <a:lnTo>
                  <a:pt x="5672751" y="4877523"/>
                </a:lnTo>
                <a:lnTo>
                  <a:pt x="5688068" y="4865636"/>
                </a:lnTo>
                <a:lnTo>
                  <a:pt x="5698467" y="4848832"/>
                </a:lnTo>
                <a:lnTo>
                  <a:pt x="5702300" y="4829572"/>
                </a:lnTo>
                <a:lnTo>
                  <a:pt x="5702300" y="47484"/>
                </a:lnTo>
                <a:lnTo>
                  <a:pt x="5672751" y="8146"/>
                </a:lnTo>
                <a:lnTo>
                  <a:pt x="511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8918" name="object 6"/>
          <p:cNvSpPr>
            <a:spLocks noChangeArrowheads="1"/>
          </p:cNvSpPr>
          <p:nvPr/>
        </p:nvSpPr>
        <p:spPr bwMode="auto">
          <a:xfrm>
            <a:off x="4841875" y="1119188"/>
            <a:ext cx="4275138" cy="21478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19" name="object 7"/>
          <p:cNvSpPr>
            <a:spLocks/>
          </p:cNvSpPr>
          <p:nvPr/>
        </p:nvSpPr>
        <p:spPr bwMode="auto">
          <a:xfrm>
            <a:off x="4973638" y="1196975"/>
            <a:ext cx="4010025" cy="1884363"/>
          </a:xfrm>
          <a:custGeom>
            <a:avLst/>
            <a:gdLst>
              <a:gd name="T0" fmla="*/ 5654167 w 5702300"/>
              <a:gd name="T1" fmla="*/ 0 h 2679700"/>
              <a:gd name="T2" fmla="*/ 51178 w 5702300"/>
              <a:gd name="T3" fmla="*/ 3896 h 2679700"/>
              <a:gd name="T4" fmla="*/ 4308 w 5702300"/>
              <a:gd name="T5" fmla="*/ 32897 h 2679700"/>
              <a:gd name="T6" fmla="*/ 0 w 5702300"/>
              <a:gd name="T7" fmla="*/ 51380 h 2679700"/>
              <a:gd name="T8" fmla="*/ 0 w 5702300"/>
              <a:gd name="T9" fmla="*/ 2630375 h 2679700"/>
              <a:gd name="T10" fmla="*/ 4308 w 5702300"/>
              <a:gd name="T11" fmla="*/ 2649146 h 2679700"/>
              <a:gd name="T12" fmla="*/ 15754 w 5702300"/>
              <a:gd name="T13" fmla="*/ 2664871 h 2679700"/>
              <a:gd name="T14" fmla="*/ 32117 w 5702300"/>
              <a:gd name="T15" fmla="*/ 2675680 h 2679700"/>
              <a:gd name="T16" fmla="*/ 51178 w 5702300"/>
              <a:gd name="T17" fmla="*/ 2679700 h 2679700"/>
              <a:gd name="T18" fmla="*/ 5654167 w 5702300"/>
              <a:gd name="T19" fmla="*/ 2679700 h 2679700"/>
              <a:gd name="T20" fmla="*/ 5672751 w 5702300"/>
              <a:gd name="T21" fmla="*/ 2675680 h 2679700"/>
              <a:gd name="T22" fmla="*/ 5688068 w 5702300"/>
              <a:gd name="T23" fmla="*/ 2664871 h 2679700"/>
              <a:gd name="T24" fmla="*/ 5698467 w 5702300"/>
              <a:gd name="T25" fmla="*/ 2649146 h 2679700"/>
              <a:gd name="T26" fmla="*/ 5702300 w 5702300"/>
              <a:gd name="T27" fmla="*/ 2630375 h 2679700"/>
              <a:gd name="T28" fmla="*/ 5702300 w 5702300"/>
              <a:gd name="T29" fmla="*/ 51380 h 2679700"/>
              <a:gd name="T30" fmla="*/ 5698467 w 5702300"/>
              <a:gd name="T31" fmla="*/ 32288 h 2679700"/>
              <a:gd name="T32" fmla="*/ 5688068 w 5702300"/>
              <a:gd name="T33" fmla="*/ 15856 h 2679700"/>
              <a:gd name="T34" fmla="*/ 5672751 w 5702300"/>
              <a:gd name="T35" fmla="*/ 4340 h 2679700"/>
              <a:gd name="T36" fmla="*/ 5654167 w 5702300"/>
              <a:gd name="T37" fmla="*/ 0 h 2679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02300" h="2679700">
                <a:moveTo>
                  <a:pt x="5654167" y="0"/>
                </a:moveTo>
                <a:lnTo>
                  <a:pt x="51178" y="3896"/>
                </a:lnTo>
                <a:lnTo>
                  <a:pt x="4308" y="32897"/>
                </a:lnTo>
                <a:lnTo>
                  <a:pt x="0" y="51380"/>
                </a:lnTo>
                <a:lnTo>
                  <a:pt x="0" y="2630375"/>
                </a:lnTo>
                <a:lnTo>
                  <a:pt x="4308" y="2649146"/>
                </a:lnTo>
                <a:lnTo>
                  <a:pt x="15754" y="2664871"/>
                </a:lnTo>
                <a:lnTo>
                  <a:pt x="32117" y="2675680"/>
                </a:lnTo>
                <a:lnTo>
                  <a:pt x="51178" y="2679700"/>
                </a:lnTo>
                <a:lnTo>
                  <a:pt x="5654167" y="2679700"/>
                </a:lnTo>
                <a:lnTo>
                  <a:pt x="5672751" y="2675680"/>
                </a:lnTo>
                <a:lnTo>
                  <a:pt x="5688068" y="2664871"/>
                </a:lnTo>
                <a:lnTo>
                  <a:pt x="5698467" y="2649146"/>
                </a:lnTo>
                <a:lnTo>
                  <a:pt x="5702300" y="2630375"/>
                </a:lnTo>
                <a:lnTo>
                  <a:pt x="5702300" y="51380"/>
                </a:lnTo>
                <a:lnTo>
                  <a:pt x="5698467" y="32288"/>
                </a:lnTo>
                <a:lnTo>
                  <a:pt x="5688068" y="15856"/>
                </a:lnTo>
                <a:lnTo>
                  <a:pt x="5672751" y="4340"/>
                </a:lnTo>
                <a:lnTo>
                  <a:pt x="5654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19637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11" dirty="0">
                <a:solidFill>
                  <a:srgbClr val="FFFFFF"/>
                </a:solidFill>
              </a:rPr>
              <a:t>Instaseis</a:t>
            </a:r>
            <a:endParaRPr sz="3000" dirty="0"/>
          </a:p>
        </p:txBody>
      </p:sp>
      <p:sp>
        <p:nvSpPr>
          <p:cNvPr id="9" name="object 9"/>
          <p:cNvSpPr txBox="1"/>
          <p:nvPr/>
        </p:nvSpPr>
        <p:spPr>
          <a:xfrm>
            <a:off x="246063" y="1468438"/>
            <a:ext cx="80962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425" y="1427163"/>
            <a:ext cx="4021138" cy="8969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Rapid generation of high-frequency  seismograms in a 1D background</a:t>
            </a:r>
            <a: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model</a:t>
            </a:r>
          </a:p>
        </p:txBody>
      </p:sp>
      <p:sp>
        <p:nvSpPr>
          <p:cNvPr id="38923" name="object 11"/>
          <p:cNvSpPr txBox="1">
            <a:spLocks noChangeArrowheads="1"/>
          </p:cNvSpPr>
          <p:nvPr/>
        </p:nvSpPr>
        <p:spPr bwMode="auto">
          <a:xfrm>
            <a:off x="1206500" y="4962525"/>
            <a:ext cx="2344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ko-KR" sz="2100" b="1">
                <a:solidFill>
                  <a:srgbClr val="5C5C5C"/>
                </a:solidFill>
                <a:latin typeface="Arial" charset="0"/>
                <a:cs typeface="Arial" charset="0"/>
                <a:hlinkClick r:id="rId5"/>
              </a:rPr>
              <a:t>www.instaseis.net</a:t>
            </a:r>
            <a:endParaRPr kumimoji="0" lang="ko-KR" altLang="ko-KR" sz="21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6063" y="5619750"/>
            <a:ext cx="4189412" cy="87471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van Driel, M., Krischer, L., Stähler, S. C., Hosseini, K., and  Nissen-Meyer, T. (2015). Instaseis: instant global seismograms  based on a broadband waveform database.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spcBef>
                <a:spcPts val="25"/>
              </a:spcBef>
            </a:pP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Solid Earth. 6, 701-717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8925" name="object 13"/>
          <p:cNvSpPr>
            <a:spLocks noChangeArrowheads="1"/>
          </p:cNvSpPr>
          <p:nvPr/>
        </p:nvSpPr>
        <p:spPr bwMode="auto">
          <a:xfrm>
            <a:off x="5089525" y="1608138"/>
            <a:ext cx="3778250" cy="125888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26" name="object 14"/>
          <p:cNvSpPr>
            <a:spLocks noChangeArrowheads="1"/>
          </p:cNvSpPr>
          <p:nvPr/>
        </p:nvSpPr>
        <p:spPr bwMode="auto">
          <a:xfrm>
            <a:off x="5187950" y="3384550"/>
            <a:ext cx="2143125" cy="10541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27" name="object 15"/>
          <p:cNvSpPr>
            <a:spLocks noChangeArrowheads="1"/>
          </p:cNvSpPr>
          <p:nvPr/>
        </p:nvSpPr>
        <p:spPr bwMode="auto">
          <a:xfrm>
            <a:off x="6321425" y="4083050"/>
            <a:ext cx="2606675" cy="166528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28" name="object 16"/>
          <p:cNvSpPr>
            <a:spLocks noChangeArrowheads="1"/>
          </p:cNvSpPr>
          <p:nvPr/>
        </p:nvSpPr>
        <p:spPr bwMode="auto">
          <a:xfrm>
            <a:off x="6411913" y="4116388"/>
            <a:ext cx="2428875" cy="14922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929" name="object 17"/>
          <p:cNvSpPr>
            <a:spLocks noChangeArrowheads="1"/>
          </p:cNvSpPr>
          <p:nvPr/>
        </p:nvSpPr>
        <p:spPr bwMode="auto">
          <a:xfrm>
            <a:off x="5224463" y="5322888"/>
            <a:ext cx="2936875" cy="8477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bject 2"/>
          <p:cNvSpPr>
            <a:spLocks noChangeArrowheads="1"/>
          </p:cNvSpPr>
          <p:nvPr/>
        </p:nvSpPr>
        <p:spPr bwMode="auto">
          <a:xfrm>
            <a:off x="19050" y="1119188"/>
            <a:ext cx="4719638" cy="5708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39" name="object 3"/>
          <p:cNvSpPr>
            <a:spLocks/>
          </p:cNvSpPr>
          <p:nvPr/>
        </p:nvSpPr>
        <p:spPr bwMode="auto">
          <a:xfrm>
            <a:off x="152400" y="1196975"/>
            <a:ext cx="4456113" cy="5446713"/>
          </a:xfrm>
          <a:custGeom>
            <a:avLst/>
            <a:gdLst>
              <a:gd name="T0" fmla="*/ 6270177 w 6337300"/>
              <a:gd name="T1" fmla="*/ 0 h 7747000"/>
              <a:gd name="T2" fmla="*/ 65019 w 6337300"/>
              <a:gd name="T3" fmla="*/ 3896 h 7747000"/>
              <a:gd name="T4" fmla="*/ 19410 w 6337300"/>
              <a:gd name="T5" fmla="*/ 22420 h 7747000"/>
              <a:gd name="T6" fmla="*/ 0 w 6337300"/>
              <a:gd name="T7" fmla="*/ 67142 h 7747000"/>
              <a:gd name="T8" fmla="*/ 0 w 6337300"/>
              <a:gd name="T9" fmla="*/ 7678777 h 7747000"/>
              <a:gd name="T10" fmla="*/ 5247 w 6337300"/>
              <a:gd name="T11" fmla="*/ 7704173 h 7747000"/>
              <a:gd name="T12" fmla="*/ 19410 w 6337300"/>
              <a:gd name="T13" fmla="*/ 7725987 h 7747000"/>
              <a:gd name="T14" fmla="*/ 40123 w 6337300"/>
              <a:gd name="T15" fmla="*/ 7741252 h 7747000"/>
              <a:gd name="T16" fmla="*/ 65019 w 6337300"/>
              <a:gd name="T17" fmla="*/ 7747000 h 7747000"/>
              <a:gd name="T18" fmla="*/ 6270177 w 6337300"/>
              <a:gd name="T19" fmla="*/ 7747000 h 7747000"/>
              <a:gd name="T20" fmla="*/ 6295401 w 6337300"/>
              <a:gd name="T21" fmla="*/ 7741252 h 7747000"/>
              <a:gd name="T22" fmla="*/ 6316837 w 6337300"/>
              <a:gd name="T23" fmla="*/ 7725987 h 7747000"/>
              <a:gd name="T24" fmla="*/ 6331724 w 6337300"/>
              <a:gd name="T25" fmla="*/ 7704173 h 7747000"/>
              <a:gd name="T26" fmla="*/ 6337300 w 6337300"/>
              <a:gd name="T27" fmla="*/ 7678777 h 7747000"/>
              <a:gd name="T28" fmla="*/ 6337300 w 6337300"/>
              <a:gd name="T29" fmla="*/ 67142 h 7747000"/>
              <a:gd name="T30" fmla="*/ 6331724 w 6337300"/>
              <a:gd name="T31" fmla="*/ 41915 h 7747000"/>
              <a:gd name="T32" fmla="*/ 6316837 w 6337300"/>
              <a:gd name="T33" fmla="*/ 20472 h 7747000"/>
              <a:gd name="T34" fmla="*/ 6295401 w 6337300"/>
              <a:gd name="T35" fmla="*/ 5578 h 7747000"/>
              <a:gd name="T36" fmla="*/ 6270177 w 6337300"/>
              <a:gd name="T37" fmla="*/ 0 h 774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37300" h="7747000">
                <a:moveTo>
                  <a:pt x="6270177" y="0"/>
                </a:moveTo>
                <a:lnTo>
                  <a:pt x="65019" y="3896"/>
                </a:lnTo>
                <a:lnTo>
                  <a:pt x="19410" y="22420"/>
                </a:lnTo>
                <a:lnTo>
                  <a:pt x="0" y="67142"/>
                </a:lnTo>
                <a:lnTo>
                  <a:pt x="0" y="7678777"/>
                </a:lnTo>
                <a:lnTo>
                  <a:pt x="5247" y="7704173"/>
                </a:lnTo>
                <a:lnTo>
                  <a:pt x="19410" y="7725987"/>
                </a:lnTo>
                <a:lnTo>
                  <a:pt x="40123" y="7741252"/>
                </a:lnTo>
                <a:lnTo>
                  <a:pt x="65019" y="7747000"/>
                </a:lnTo>
                <a:lnTo>
                  <a:pt x="6270177" y="7747000"/>
                </a:lnTo>
                <a:lnTo>
                  <a:pt x="6295401" y="7741252"/>
                </a:lnTo>
                <a:lnTo>
                  <a:pt x="6316837" y="7725987"/>
                </a:lnTo>
                <a:lnTo>
                  <a:pt x="6331724" y="7704173"/>
                </a:lnTo>
                <a:lnTo>
                  <a:pt x="6337300" y="7678777"/>
                </a:lnTo>
                <a:lnTo>
                  <a:pt x="6337300" y="67142"/>
                </a:lnTo>
                <a:lnTo>
                  <a:pt x="6331724" y="41915"/>
                </a:lnTo>
                <a:lnTo>
                  <a:pt x="6316837" y="20472"/>
                </a:lnTo>
                <a:lnTo>
                  <a:pt x="6295401" y="5578"/>
                </a:lnTo>
                <a:lnTo>
                  <a:pt x="6270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9940" name="object 4"/>
          <p:cNvSpPr>
            <a:spLocks noChangeArrowheads="1"/>
          </p:cNvSpPr>
          <p:nvPr/>
        </p:nvSpPr>
        <p:spPr bwMode="auto">
          <a:xfrm>
            <a:off x="4841875" y="3130550"/>
            <a:ext cx="4275138" cy="36972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41" name="object 5"/>
          <p:cNvSpPr>
            <a:spLocks/>
          </p:cNvSpPr>
          <p:nvPr/>
        </p:nvSpPr>
        <p:spPr bwMode="auto">
          <a:xfrm>
            <a:off x="4973638" y="3211513"/>
            <a:ext cx="4010025" cy="3432175"/>
          </a:xfrm>
          <a:custGeom>
            <a:avLst/>
            <a:gdLst>
              <a:gd name="T0" fmla="*/ 51178 w 5702300"/>
              <a:gd name="T1" fmla="*/ 0 h 4882515"/>
              <a:gd name="T2" fmla="*/ 32118 w 5702300"/>
              <a:gd name="T3" fmla="*/ 3731 h 4882515"/>
              <a:gd name="T4" fmla="*/ 15755 w 5702300"/>
              <a:gd name="T5" fmla="*/ 13907 h 4882515"/>
              <a:gd name="T6" fmla="*/ 4308 w 5702300"/>
              <a:gd name="T7" fmla="*/ 29001 h 4882515"/>
              <a:gd name="T8" fmla="*/ 0 w 5702300"/>
              <a:gd name="T9" fmla="*/ 47484 h 4882515"/>
              <a:gd name="T10" fmla="*/ 0 w 5702300"/>
              <a:gd name="T11" fmla="*/ 4829572 h 4882515"/>
              <a:gd name="T12" fmla="*/ 4308 w 5702300"/>
              <a:gd name="T13" fmla="*/ 4848832 h 4882515"/>
              <a:gd name="T14" fmla="*/ 15755 w 5702300"/>
              <a:gd name="T15" fmla="*/ 4865636 h 4882515"/>
              <a:gd name="T16" fmla="*/ 32118 w 5702300"/>
              <a:gd name="T17" fmla="*/ 4877523 h 4882515"/>
              <a:gd name="T18" fmla="*/ 51178 w 5702300"/>
              <a:gd name="T19" fmla="*/ 4882032 h 4882515"/>
              <a:gd name="T20" fmla="*/ 5654167 w 5702300"/>
              <a:gd name="T21" fmla="*/ 4882032 h 4882515"/>
              <a:gd name="T22" fmla="*/ 5672751 w 5702300"/>
              <a:gd name="T23" fmla="*/ 4877523 h 4882515"/>
              <a:gd name="T24" fmla="*/ 5688068 w 5702300"/>
              <a:gd name="T25" fmla="*/ 4865636 h 4882515"/>
              <a:gd name="T26" fmla="*/ 5698467 w 5702300"/>
              <a:gd name="T27" fmla="*/ 4848832 h 4882515"/>
              <a:gd name="T28" fmla="*/ 5702300 w 5702300"/>
              <a:gd name="T29" fmla="*/ 4829572 h 4882515"/>
              <a:gd name="T30" fmla="*/ 5702300 w 5702300"/>
              <a:gd name="T31" fmla="*/ 47484 h 4882515"/>
              <a:gd name="T32" fmla="*/ 5672751 w 5702300"/>
              <a:gd name="T33" fmla="*/ 8146 h 4882515"/>
              <a:gd name="T34" fmla="*/ 51178 w 5702300"/>
              <a:gd name="T35" fmla="*/ 0 h 4882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02300" h="4882515">
                <a:moveTo>
                  <a:pt x="51178" y="0"/>
                </a:moveTo>
                <a:lnTo>
                  <a:pt x="32118" y="3731"/>
                </a:lnTo>
                <a:lnTo>
                  <a:pt x="15755" y="13907"/>
                </a:lnTo>
                <a:lnTo>
                  <a:pt x="4308" y="29001"/>
                </a:lnTo>
                <a:lnTo>
                  <a:pt x="0" y="47484"/>
                </a:lnTo>
                <a:lnTo>
                  <a:pt x="0" y="4829572"/>
                </a:lnTo>
                <a:lnTo>
                  <a:pt x="4308" y="4848832"/>
                </a:lnTo>
                <a:lnTo>
                  <a:pt x="15755" y="4865636"/>
                </a:lnTo>
                <a:lnTo>
                  <a:pt x="32118" y="4877523"/>
                </a:lnTo>
                <a:lnTo>
                  <a:pt x="51178" y="4882032"/>
                </a:lnTo>
                <a:lnTo>
                  <a:pt x="5654167" y="4882032"/>
                </a:lnTo>
                <a:lnTo>
                  <a:pt x="5672751" y="4877523"/>
                </a:lnTo>
                <a:lnTo>
                  <a:pt x="5688068" y="4865636"/>
                </a:lnTo>
                <a:lnTo>
                  <a:pt x="5698467" y="4848832"/>
                </a:lnTo>
                <a:lnTo>
                  <a:pt x="5702300" y="4829572"/>
                </a:lnTo>
                <a:lnTo>
                  <a:pt x="5702300" y="47484"/>
                </a:lnTo>
                <a:lnTo>
                  <a:pt x="5672751" y="8146"/>
                </a:lnTo>
                <a:lnTo>
                  <a:pt x="511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9942" name="object 6"/>
          <p:cNvSpPr>
            <a:spLocks noChangeArrowheads="1"/>
          </p:cNvSpPr>
          <p:nvPr/>
        </p:nvSpPr>
        <p:spPr bwMode="auto">
          <a:xfrm>
            <a:off x="4841875" y="1119188"/>
            <a:ext cx="4275138" cy="21478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43" name="object 7"/>
          <p:cNvSpPr>
            <a:spLocks/>
          </p:cNvSpPr>
          <p:nvPr/>
        </p:nvSpPr>
        <p:spPr bwMode="auto">
          <a:xfrm>
            <a:off x="4973638" y="1196975"/>
            <a:ext cx="4010025" cy="1884363"/>
          </a:xfrm>
          <a:custGeom>
            <a:avLst/>
            <a:gdLst>
              <a:gd name="T0" fmla="*/ 5654167 w 5702300"/>
              <a:gd name="T1" fmla="*/ 0 h 2679700"/>
              <a:gd name="T2" fmla="*/ 51178 w 5702300"/>
              <a:gd name="T3" fmla="*/ 3896 h 2679700"/>
              <a:gd name="T4" fmla="*/ 4308 w 5702300"/>
              <a:gd name="T5" fmla="*/ 32897 h 2679700"/>
              <a:gd name="T6" fmla="*/ 0 w 5702300"/>
              <a:gd name="T7" fmla="*/ 51380 h 2679700"/>
              <a:gd name="T8" fmla="*/ 0 w 5702300"/>
              <a:gd name="T9" fmla="*/ 2630375 h 2679700"/>
              <a:gd name="T10" fmla="*/ 4308 w 5702300"/>
              <a:gd name="T11" fmla="*/ 2649146 h 2679700"/>
              <a:gd name="T12" fmla="*/ 15754 w 5702300"/>
              <a:gd name="T13" fmla="*/ 2664871 h 2679700"/>
              <a:gd name="T14" fmla="*/ 32117 w 5702300"/>
              <a:gd name="T15" fmla="*/ 2675680 h 2679700"/>
              <a:gd name="T16" fmla="*/ 51178 w 5702300"/>
              <a:gd name="T17" fmla="*/ 2679700 h 2679700"/>
              <a:gd name="T18" fmla="*/ 5654167 w 5702300"/>
              <a:gd name="T19" fmla="*/ 2679700 h 2679700"/>
              <a:gd name="T20" fmla="*/ 5672751 w 5702300"/>
              <a:gd name="T21" fmla="*/ 2675680 h 2679700"/>
              <a:gd name="T22" fmla="*/ 5688068 w 5702300"/>
              <a:gd name="T23" fmla="*/ 2664871 h 2679700"/>
              <a:gd name="T24" fmla="*/ 5698467 w 5702300"/>
              <a:gd name="T25" fmla="*/ 2649146 h 2679700"/>
              <a:gd name="T26" fmla="*/ 5702300 w 5702300"/>
              <a:gd name="T27" fmla="*/ 2630375 h 2679700"/>
              <a:gd name="T28" fmla="*/ 5702300 w 5702300"/>
              <a:gd name="T29" fmla="*/ 51380 h 2679700"/>
              <a:gd name="T30" fmla="*/ 5698467 w 5702300"/>
              <a:gd name="T31" fmla="*/ 32288 h 2679700"/>
              <a:gd name="T32" fmla="*/ 5688068 w 5702300"/>
              <a:gd name="T33" fmla="*/ 15856 h 2679700"/>
              <a:gd name="T34" fmla="*/ 5672751 w 5702300"/>
              <a:gd name="T35" fmla="*/ 4340 h 2679700"/>
              <a:gd name="T36" fmla="*/ 5654167 w 5702300"/>
              <a:gd name="T37" fmla="*/ 0 h 2679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02300" h="2679700">
                <a:moveTo>
                  <a:pt x="5654167" y="0"/>
                </a:moveTo>
                <a:lnTo>
                  <a:pt x="51178" y="3896"/>
                </a:lnTo>
                <a:lnTo>
                  <a:pt x="4308" y="32897"/>
                </a:lnTo>
                <a:lnTo>
                  <a:pt x="0" y="51380"/>
                </a:lnTo>
                <a:lnTo>
                  <a:pt x="0" y="2630375"/>
                </a:lnTo>
                <a:lnTo>
                  <a:pt x="4308" y="2649146"/>
                </a:lnTo>
                <a:lnTo>
                  <a:pt x="15754" y="2664871"/>
                </a:lnTo>
                <a:lnTo>
                  <a:pt x="32117" y="2675680"/>
                </a:lnTo>
                <a:lnTo>
                  <a:pt x="51178" y="2679700"/>
                </a:lnTo>
                <a:lnTo>
                  <a:pt x="5654167" y="2679700"/>
                </a:lnTo>
                <a:lnTo>
                  <a:pt x="5672751" y="2675680"/>
                </a:lnTo>
                <a:lnTo>
                  <a:pt x="5688068" y="2664871"/>
                </a:lnTo>
                <a:lnTo>
                  <a:pt x="5698467" y="2649146"/>
                </a:lnTo>
                <a:lnTo>
                  <a:pt x="5702300" y="2630375"/>
                </a:lnTo>
                <a:lnTo>
                  <a:pt x="5702300" y="51380"/>
                </a:lnTo>
                <a:lnTo>
                  <a:pt x="5698467" y="32288"/>
                </a:lnTo>
                <a:lnTo>
                  <a:pt x="5688068" y="15856"/>
                </a:lnTo>
                <a:lnTo>
                  <a:pt x="5672751" y="4340"/>
                </a:lnTo>
                <a:lnTo>
                  <a:pt x="5654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147955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18" dirty="0">
                <a:solidFill>
                  <a:srgbClr val="FFFFFF"/>
                </a:solidFill>
              </a:rPr>
              <a:t>Scisola</a:t>
            </a:r>
            <a:endParaRPr sz="3000" dirty="0"/>
          </a:p>
        </p:txBody>
      </p:sp>
      <p:sp>
        <p:nvSpPr>
          <p:cNvPr id="9" name="object 9"/>
          <p:cNvSpPr txBox="1"/>
          <p:nvPr/>
        </p:nvSpPr>
        <p:spPr>
          <a:xfrm>
            <a:off x="246063" y="1468438"/>
            <a:ext cx="80962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425" y="1427163"/>
            <a:ext cx="3908425" cy="11906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>Software for </a:t>
            </a:r>
            <a:r>
              <a:rPr kumimoji="0" lang="ko-KR" altLang="ko-KR" sz="1900" u="sng" dirty="0">
                <a:solidFill>
                  <a:srgbClr val="000000"/>
                </a:solidFill>
                <a:latin typeface="Arial" charset="0"/>
                <a:cs typeface="Arial" charset="0"/>
              </a:rPr>
              <a:t>automatic moment  </a:t>
            </a:r>
            <a:r>
              <a:rPr kumimoji="0" lang="en-US" altLang="ko-KR" sz="1900" u="sng" dirty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900" u="sng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1900" u="sng" dirty="0">
                <a:solidFill>
                  <a:srgbClr val="000000"/>
                </a:solidFill>
                <a:latin typeface="Arial" charset="0"/>
                <a:cs typeface="Arial" charset="0"/>
              </a:rPr>
              <a:t>tensor calculation of events</a:t>
            </a:r>
            <a:r>
              <a:rPr kumimoji="0" lang="ko-KR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> which  are provided in real time </a:t>
            </a:r>
            <a:r>
              <a:rPr kumimoji="0" lang="en-US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1900" dirty="0">
                <a:solidFill>
                  <a:srgbClr val="000000"/>
                </a:solidFill>
                <a:latin typeface="Arial" charset="0"/>
                <a:cs typeface="Arial" charset="0"/>
              </a:rPr>
              <a:t>by SeisComP3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9888" y="5487988"/>
            <a:ext cx="4017962" cy="6651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14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5"/>
              </a:rPr>
              <a:t>http://students.ceid.upatras.gr/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algn="ctr" defTabSz="642849" fontAlgn="auto">
              <a:spcBef>
                <a:spcPts val="70"/>
              </a:spcBef>
              <a:spcAft>
                <a:spcPts val="0"/>
              </a:spcAft>
              <a:defRPr/>
            </a:pPr>
            <a:r>
              <a:rPr kumimoji="0" sz="2100" b="1" spc="14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~triantafyl/scisola/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9948" name="object 12"/>
          <p:cNvSpPr>
            <a:spLocks noChangeArrowheads="1"/>
          </p:cNvSpPr>
          <p:nvPr/>
        </p:nvSpPr>
        <p:spPr bwMode="auto">
          <a:xfrm>
            <a:off x="5251450" y="1384300"/>
            <a:ext cx="3463925" cy="13398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49" name="object 13"/>
          <p:cNvSpPr>
            <a:spLocks noChangeArrowheads="1"/>
          </p:cNvSpPr>
          <p:nvPr/>
        </p:nvSpPr>
        <p:spPr bwMode="auto">
          <a:xfrm>
            <a:off x="5030788" y="3349625"/>
            <a:ext cx="2432050" cy="14065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50" name="object 14"/>
          <p:cNvSpPr>
            <a:spLocks noChangeArrowheads="1"/>
          </p:cNvSpPr>
          <p:nvPr/>
        </p:nvSpPr>
        <p:spPr bwMode="auto">
          <a:xfrm>
            <a:off x="5126038" y="3384550"/>
            <a:ext cx="2249487" cy="12319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51" name="object 15"/>
          <p:cNvSpPr>
            <a:spLocks noChangeArrowheads="1"/>
          </p:cNvSpPr>
          <p:nvPr/>
        </p:nvSpPr>
        <p:spPr bwMode="auto">
          <a:xfrm>
            <a:off x="5281613" y="5053013"/>
            <a:ext cx="2636837" cy="15176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52" name="object 16"/>
          <p:cNvSpPr>
            <a:spLocks noChangeArrowheads="1"/>
          </p:cNvSpPr>
          <p:nvPr/>
        </p:nvSpPr>
        <p:spPr bwMode="auto">
          <a:xfrm>
            <a:off x="5375275" y="5089525"/>
            <a:ext cx="2455863" cy="13398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53" name="object 17"/>
          <p:cNvSpPr>
            <a:spLocks noChangeArrowheads="1"/>
          </p:cNvSpPr>
          <p:nvPr/>
        </p:nvSpPr>
        <p:spPr bwMode="auto">
          <a:xfrm>
            <a:off x="6446838" y="4137025"/>
            <a:ext cx="2432050" cy="14065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9954" name="object 18"/>
          <p:cNvSpPr>
            <a:spLocks noChangeArrowheads="1"/>
          </p:cNvSpPr>
          <p:nvPr/>
        </p:nvSpPr>
        <p:spPr bwMode="auto">
          <a:xfrm>
            <a:off x="6535738" y="4170363"/>
            <a:ext cx="2260600" cy="12319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2"/>
          <p:cNvSpPr>
            <a:spLocks noChangeArrowheads="1"/>
          </p:cNvSpPr>
          <p:nvPr/>
        </p:nvSpPr>
        <p:spPr bwMode="auto">
          <a:xfrm>
            <a:off x="19050" y="1119188"/>
            <a:ext cx="4719638" cy="5708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63" name="object 3"/>
          <p:cNvSpPr>
            <a:spLocks/>
          </p:cNvSpPr>
          <p:nvPr/>
        </p:nvSpPr>
        <p:spPr bwMode="auto">
          <a:xfrm>
            <a:off x="152400" y="1196975"/>
            <a:ext cx="4456113" cy="5446713"/>
          </a:xfrm>
          <a:custGeom>
            <a:avLst/>
            <a:gdLst>
              <a:gd name="T0" fmla="*/ 6270177 w 6337300"/>
              <a:gd name="T1" fmla="*/ 0 h 7747000"/>
              <a:gd name="T2" fmla="*/ 65019 w 6337300"/>
              <a:gd name="T3" fmla="*/ 3896 h 7747000"/>
              <a:gd name="T4" fmla="*/ 19410 w 6337300"/>
              <a:gd name="T5" fmla="*/ 22420 h 7747000"/>
              <a:gd name="T6" fmla="*/ 0 w 6337300"/>
              <a:gd name="T7" fmla="*/ 67142 h 7747000"/>
              <a:gd name="T8" fmla="*/ 0 w 6337300"/>
              <a:gd name="T9" fmla="*/ 7678777 h 7747000"/>
              <a:gd name="T10" fmla="*/ 5247 w 6337300"/>
              <a:gd name="T11" fmla="*/ 7704173 h 7747000"/>
              <a:gd name="T12" fmla="*/ 19410 w 6337300"/>
              <a:gd name="T13" fmla="*/ 7725987 h 7747000"/>
              <a:gd name="T14" fmla="*/ 40123 w 6337300"/>
              <a:gd name="T15" fmla="*/ 7741252 h 7747000"/>
              <a:gd name="T16" fmla="*/ 65019 w 6337300"/>
              <a:gd name="T17" fmla="*/ 7747000 h 7747000"/>
              <a:gd name="T18" fmla="*/ 6270177 w 6337300"/>
              <a:gd name="T19" fmla="*/ 7747000 h 7747000"/>
              <a:gd name="T20" fmla="*/ 6295401 w 6337300"/>
              <a:gd name="T21" fmla="*/ 7741252 h 7747000"/>
              <a:gd name="T22" fmla="*/ 6316837 w 6337300"/>
              <a:gd name="T23" fmla="*/ 7725987 h 7747000"/>
              <a:gd name="T24" fmla="*/ 6331724 w 6337300"/>
              <a:gd name="T25" fmla="*/ 7704173 h 7747000"/>
              <a:gd name="T26" fmla="*/ 6337300 w 6337300"/>
              <a:gd name="T27" fmla="*/ 7678777 h 7747000"/>
              <a:gd name="T28" fmla="*/ 6337300 w 6337300"/>
              <a:gd name="T29" fmla="*/ 67142 h 7747000"/>
              <a:gd name="T30" fmla="*/ 6331724 w 6337300"/>
              <a:gd name="T31" fmla="*/ 41915 h 7747000"/>
              <a:gd name="T32" fmla="*/ 6316837 w 6337300"/>
              <a:gd name="T33" fmla="*/ 20472 h 7747000"/>
              <a:gd name="T34" fmla="*/ 6295401 w 6337300"/>
              <a:gd name="T35" fmla="*/ 5578 h 7747000"/>
              <a:gd name="T36" fmla="*/ 6270177 w 6337300"/>
              <a:gd name="T37" fmla="*/ 0 h 774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37300" h="7747000">
                <a:moveTo>
                  <a:pt x="6270177" y="0"/>
                </a:moveTo>
                <a:lnTo>
                  <a:pt x="65019" y="3896"/>
                </a:lnTo>
                <a:lnTo>
                  <a:pt x="19410" y="22420"/>
                </a:lnTo>
                <a:lnTo>
                  <a:pt x="0" y="67142"/>
                </a:lnTo>
                <a:lnTo>
                  <a:pt x="0" y="7678777"/>
                </a:lnTo>
                <a:lnTo>
                  <a:pt x="5247" y="7704173"/>
                </a:lnTo>
                <a:lnTo>
                  <a:pt x="19410" y="7725987"/>
                </a:lnTo>
                <a:lnTo>
                  <a:pt x="40123" y="7741252"/>
                </a:lnTo>
                <a:lnTo>
                  <a:pt x="65019" y="7747000"/>
                </a:lnTo>
                <a:lnTo>
                  <a:pt x="6270177" y="7747000"/>
                </a:lnTo>
                <a:lnTo>
                  <a:pt x="6295401" y="7741252"/>
                </a:lnTo>
                <a:lnTo>
                  <a:pt x="6316837" y="7725987"/>
                </a:lnTo>
                <a:lnTo>
                  <a:pt x="6331724" y="7704173"/>
                </a:lnTo>
                <a:lnTo>
                  <a:pt x="6337300" y="7678777"/>
                </a:lnTo>
                <a:lnTo>
                  <a:pt x="6337300" y="67142"/>
                </a:lnTo>
                <a:lnTo>
                  <a:pt x="6331724" y="41915"/>
                </a:lnTo>
                <a:lnTo>
                  <a:pt x="6316837" y="20472"/>
                </a:lnTo>
                <a:lnTo>
                  <a:pt x="6295401" y="5578"/>
                </a:lnTo>
                <a:lnTo>
                  <a:pt x="6270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64" name="object 4"/>
          <p:cNvSpPr>
            <a:spLocks noChangeArrowheads="1"/>
          </p:cNvSpPr>
          <p:nvPr/>
        </p:nvSpPr>
        <p:spPr bwMode="auto">
          <a:xfrm>
            <a:off x="4841875" y="3130550"/>
            <a:ext cx="4275138" cy="36972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65" name="object 5"/>
          <p:cNvSpPr>
            <a:spLocks/>
          </p:cNvSpPr>
          <p:nvPr/>
        </p:nvSpPr>
        <p:spPr bwMode="auto">
          <a:xfrm>
            <a:off x="4973638" y="3211513"/>
            <a:ext cx="4010025" cy="3432175"/>
          </a:xfrm>
          <a:custGeom>
            <a:avLst/>
            <a:gdLst>
              <a:gd name="T0" fmla="*/ 51178 w 5702300"/>
              <a:gd name="T1" fmla="*/ 0 h 4882515"/>
              <a:gd name="T2" fmla="*/ 32118 w 5702300"/>
              <a:gd name="T3" fmla="*/ 3731 h 4882515"/>
              <a:gd name="T4" fmla="*/ 15755 w 5702300"/>
              <a:gd name="T5" fmla="*/ 13907 h 4882515"/>
              <a:gd name="T6" fmla="*/ 4308 w 5702300"/>
              <a:gd name="T7" fmla="*/ 29001 h 4882515"/>
              <a:gd name="T8" fmla="*/ 0 w 5702300"/>
              <a:gd name="T9" fmla="*/ 47484 h 4882515"/>
              <a:gd name="T10" fmla="*/ 0 w 5702300"/>
              <a:gd name="T11" fmla="*/ 4829572 h 4882515"/>
              <a:gd name="T12" fmla="*/ 4308 w 5702300"/>
              <a:gd name="T13" fmla="*/ 4848832 h 4882515"/>
              <a:gd name="T14" fmla="*/ 15755 w 5702300"/>
              <a:gd name="T15" fmla="*/ 4865636 h 4882515"/>
              <a:gd name="T16" fmla="*/ 32118 w 5702300"/>
              <a:gd name="T17" fmla="*/ 4877523 h 4882515"/>
              <a:gd name="T18" fmla="*/ 51178 w 5702300"/>
              <a:gd name="T19" fmla="*/ 4882032 h 4882515"/>
              <a:gd name="T20" fmla="*/ 5654167 w 5702300"/>
              <a:gd name="T21" fmla="*/ 4882032 h 4882515"/>
              <a:gd name="T22" fmla="*/ 5672751 w 5702300"/>
              <a:gd name="T23" fmla="*/ 4877523 h 4882515"/>
              <a:gd name="T24" fmla="*/ 5688068 w 5702300"/>
              <a:gd name="T25" fmla="*/ 4865636 h 4882515"/>
              <a:gd name="T26" fmla="*/ 5698467 w 5702300"/>
              <a:gd name="T27" fmla="*/ 4848832 h 4882515"/>
              <a:gd name="T28" fmla="*/ 5702300 w 5702300"/>
              <a:gd name="T29" fmla="*/ 4829572 h 4882515"/>
              <a:gd name="T30" fmla="*/ 5702300 w 5702300"/>
              <a:gd name="T31" fmla="*/ 47484 h 4882515"/>
              <a:gd name="T32" fmla="*/ 5672751 w 5702300"/>
              <a:gd name="T33" fmla="*/ 8146 h 4882515"/>
              <a:gd name="T34" fmla="*/ 51178 w 5702300"/>
              <a:gd name="T35" fmla="*/ 0 h 4882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02300" h="4882515">
                <a:moveTo>
                  <a:pt x="51178" y="0"/>
                </a:moveTo>
                <a:lnTo>
                  <a:pt x="32118" y="3731"/>
                </a:lnTo>
                <a:lnTo>
                  <a:pt x="15755" y="13907"/>
                </a:lnTo>
                <a:lnTo>
                  <a:pt x="4308" y="29001"/>
                </a:lnTo>
                <a:lnTo>
                  <a:pt x="0" y="47484"/>
                </a:lnTo>
                <a:lnTo>
                  <a:pt x="0" y="4829572"/>
                </a:lnTo>
                <a:lnTo>
                  <a:pt x="4308" y="4848832"/>
                </a:lnTo>
                <a:lnTo>
                  <a:pt x="15755" y="4865636"/>
                </a:lnTo>
                <a:lnTo>
                  <a:pt x="32118" y="4877523"/>
                </a:lnTo>
                <a:lnTo>
                  <a:pt x="51178" y="4882032"/>
                </a:lnTo>
                <a:lnTo>
                  <a:pt x="5654167" y="4882032"/>
                </a:lnTo>
                <a:lnTo>
                  <a:pt x="5672751" y="4877523"/>
                </a:lnTo>
                <a:lnTo>
                  <a:pt x="5688068" y="4865636"/>
                </a:lnTo>
                <a:lnTo>
                  <a:pt x="5698467" y="4848832"/>
                </a:lnTo>
                <a:lnTo>
                  <a:pt x="5702300" y="4829572"/>
                </a:lnTo>
                <a:lnTo>
                  <a:pt x="5702300" y="47484"/>
                </a:lnTo>
                <a:lnTo>
                  <a:pt x="5672751" y="8146"/>
                </a:lnTo>
                <a:lnTo>
                  <a:pt x="511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66" name="object 6"/>
          <p:cNvSpPr>
            <a:spLocks noChangeArrowheads="1"/>
          </p:cNvSpPr>
          <p:nvPr/>
        </p:nvSpPr>
        <p:spPr bwMode="auto">
          <a:xfrm>
            <a:off x="4841875" y="1119188"/>
            <a:ext cx="4275138" cy="21478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67" name="object 7"/>
          <p:cNvSpPr>
            <a:spLocks/>
          </p:cNvSpPr>
          <p:nvPr/>
        </p:nvSpPr>
        <p:spPr bwMode="auto">
          <a:xfrm>
            <a:off x="4973638" y="1196975"/>
            <a:ext cx="4010025" cy="1884363"/>
          </a:xfrm>
          <a:custGeom>
            <a:avLst/>
            <a:gdLst>
              <a:gd name="T0" fmla="*/ 5654167 w 5702300"/>
              <a:gd name="T1" fmla="*/ 0 h 2679700"/>
              <a:gd name="T2" fmla="*/ 51178 w 5702300"/>
              <a:gd name="T3" fmla="*/ 3896 h 2679700"/>
              <a:gd name="T4" fmla="*/ 4308 w 5702300"/>
              <a:gd name="T5" fmla="*/ 32897 h 2679700"/>
              <a:gd name="T6" fmla="*/ 0 w 5702300"/>
              <a:gd name="T7" fmla="*/ 51380 h 2679700"/>
              <a:gd name="T8" fmla="*/ 0 w 5702300"/>
              <a:gd name="T9" fmla="*/ 2630375 h 2679700"/>
              <a:gd name="T10" fmla="*/ 4308 w 5702300"/>
              <a:gd name="T11" fmla="*/ 2649146 h 2679700"/>
              <a:gd name="T12" fmla="*/ 15754 w 5702300"/>
              <a:gd name="T13" fmla="*/ 2664871 h 2679700"/>
              <a:gd name="T14" fmla="*/ 32117 w 5702300"/>
              <a:gd name="T15" fmla="*/ 2675680 h 2679700"/>
              <a:gd name="T16" fmla="*/ 51178 w 5702300"/>
              <a:gd name="T17" fmla="*/ 2679700 h 2679700"/>
              <a:gd name="T18" fmla="*/ 5654167 w 5702300"/>
              <a:gd name="T19" fmla="*/ 2679700 h 2679700"/>
              <a:gd name="T20" fmla="*/ 5672751 w 5702300"/>
              <a:gd name="T21" fmla="*/ 2675680 h 2679700"/>
              <a:gd name="T22" fmla="*/ 5688068 w 5702300"/>
              <a:gd name="T23" fmla="*/ 2664871 h 2679700"/>
              <a:gd name="T24" fmla="*/ 5698467 w 5702300"/>
              <a:gd name="T25" fmla="*/ 2649146 h 2679700"/>
              <a:gd name="T26" fmla="*/ 5702300 w 5702300"/>
              <a:gd name="T27" fmla="*/ 2630375 h 2679700"/>
              <a:gd name="T28" fmla="*/ 5702300 w 5702300"/>
              <a:gd name="T29" fmla="*/ 51380 h 2679700"/>
              <a:gd name="T30" fmla="*/ 5698467 w 5702300"/>
              <a:gd name="T31" fmla="*/ 32288 h 2679700"/>
              <a:gd name="T32" fmla="*/ 5688068 w 5702300"/>
              <a:gd name="T33" fmla="*/ 15856 h 2679700"/>
              <a:gd name="T34" fmla="*/ 5672751 w 5702300"/>
              <a:gd name="T35" fmla="*/ 4340 h 2679700"/>
              <a:gd name="T36" fmla="*/ 5654167 w 5702300"/>
              <a:gd name="T37" fmla="*/ 0 h 2679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02300" h="2679700">
                <a:moveTo>
                  <a:pt x="5654167" y="0"/>
                </a:moveTo>
                <a:lnTo>
                  <a:pt x="51178" y="3896"/>
                </a:lnTo>
                <a:lnTo>
                  <a:pt x="4308" y="32897"/>
                </a:lnTo>
                <a:lnTo>
                  <a:pt x="0" y="51380"/>
                </a:lnTo>
                <a:lnTo>
                  <a:pt x="0" y="2630375"/>
                </a:lnTo>
                <a:lnTo>
                  <a:pt x="4308" y="2649146"/>
                </a:lnTo>
                <a:lnTo>
                  <a:pt x="15754" y="2664871"/>
                </a:lnTo>
                <a:lnTo>
                  <a:pt x="32117" y="2675680"/>
                </a:lnTo>
                <a:lnTo>
                  <a:pt x="51178" y="2679700"/>
                </a:lnTo>
                <a:lnTo>
                  <a:pt x="5654167" y="2679700"/>
                </a:lnTo>
                <a:lnTo>
                  <a:pt x="5672751" y="2675680"/>
                </a:lnTo>
                <a:lnTo>
                  <a:pt x="5688068" y="2664871"/>
                </a:lnTo>
                <a:lnTo>
                  <a:pt x="5698467" y="2649146"/>
                </a:lnTo>
                <a:lnTo>
                  <a:pt x="5702300" y="2630375"/>
                </a:lnTo>
                <a:lnTo>
                  <a:pt x="5702300" y="51380"/>
                </a:lnTo>
                <a:lnTo>
                  <a:pt x="5698467" y="32288"/>
                </a:lnTo>
                <a:lnTo>
                  <a:pt x="5688068" y="15856"/>
                </a:lnTo>
                <a:lnTo>
                  <a:pt x="5672751" y="4340"/>
                </a:lnTo>
                <a:lnTo>
                  <a:pt x="5654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68" name="object 8"/>
          <p:cNvSpPr>
            <a:spLocks noChangeArrowheads="1"/>
          </p:cNvSpPr>
          <p:nvPr/>
        </p:nvSpPr>
        <p:spPr bwMode="auto">
          <a:xfrm>
            <a:off x="5705475" y="4160838"/>
            <a:ext cx="1830388" cy="15367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8555038" cy="461665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46" dirty="0" smtClean="0">
                <a:solidFill>
                  <a:srgbClr val="FFFFFF"/>
                </a:solidFill>
              </a:rPr>
              <a:t>LASIF</a:t>
            </a:r>
            <a:r>
              <a:rPr lang="en-US" sz="2800" spc="-46" dirty="0" smtClean="0">
                <a:solidFill>
                  <a:srgbClr val="FFFFFF"/>
                </a:solidFill>
              </a:rPr>
              <a:t>(</a:t>
            </a:r>
            <a:r>
              <a:rPr lang="en-US" sz="2800" spc="-46" dirty="0" err="1" smtClean="0">
                <a:solidFill>
                  <a:srgbClr val="0070C0"/>
                </a:solidFill>
              </a:rPr>
              <a:t>LA</a:t>
            </a:r>
            <a:r>
              <a:rPr lang="en-US" sz="2800" spc="-46" dirty="0" err="1" smtClean="0">
                <a:solidFill>
                  <a:srgbClr val="FFFFFF"/>
                </a:solidFill>
              </a:rPr>
              <a:t>rge-scale</a:t>
            </a:r>
            <a:r>
              <a:rPr lang="en-US" sz="2800" spc="-46" dirty="0" smtClean="0">
                <a:solidFill>
                  <a:srgbClr val="FFFFFF"/>
                </a:solidFill>
              </a:rPr>
              <a:t> </a:t>
            </a:r>
            <a:r>
              <a:rPr lang="en-US" sz="2800" spc="-46" dirty="0" smtClean="0">
                <a:solidFill>
                  <a:srgbClr val="0070C0"/>
                </a:solidFill>
              </a:rPr>
              <a:t>S</a:t>
            </a:r>
            <a:r>
              <a:rPr lang="en-US" sz="2800" spc="-46" dirty="0" smtClean="0">
                <a:solidFill>
                  <a:srgbClr val="FFFFFF"/>
                </a:solidFill>
              </a:rPr>
              <a:t>eismic </a:t>
            </a:r>
            <a:r>
              <a:rPr lang="en-US" sz="2800" spc="-46" dirty="0" smtClean="0">
                <a:solidFill>
                  <a:srgbClr val="0070C0"/>
                </a:solidFill>
              </a:rPr>
              <a:t>I</a:t>
            </a:r>
            <a:r>
              <a:rPr lang="en-US" sz="2800" spc="-46" dirty="0" smtClean="0">
                <a:solidFill>
                  <a:srgbClr val="FFFFFF"/>
                </a:solidFill>
              </a:rPr>
              <a:t>nversion </a:t>
            </a:r>
            <a:r>
              <a:rPr lang="en-US" sz="2800" spc="-46" dirty="0" smtClean="0">
                <a:solidFill>
                  <a:srgbClr val="0070C0"/>
                </a:solidFill>
              </a:rPr>
              <a:t>F</a:t>
            </a:r>
            <a:r>
              <a:rPr lang="en-US" sz="2800" spc="-46" dirty="0" smtClean="0">
                <a:solidFill>
                  <a:srgbClr val="FFFFFF"/>
                </a:solidFill>
              </a:rPr>
              <a:t>ramework)</a:t>
            </a:r>
            <a:endParaRPr sz="3000" dirty="0"/>
          </a:p>
        </p:txBody>
      </p:sp>
      <p:sp>
        <p:nvSpPr>
          <p:cNvPr id="10" name="object 10"/>
          <p:cNvSpPr txBox="1"/>
          <p:nvPr/>
        </p:nvSpPr>
        <p:spPr>
          <a:xfrm>
            <a:off x="246063" y="1468438"/>
            <a:ext cx="80962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6063" y="2719388"/>
            <a:ext cx="80962" cy="2143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6063" y="3143250"/>
            <a:ext cx="80962" cy="592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1195"/>
              </a:spcBef>
              <a:spcAft>
                <a:spcPts val="0"/>
              </a:spcAft>
              <a:defRPr/>
            </a:pPr>
            <a:r>
              <a:rPr kumimoji="0" sz="1400" spc="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9425" y="1427163"/>
            <a:ext cx="4129088" cy="26685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Framework to deal with data  </a:t>
            </a:r>
            <a: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handling, organization, and  </a:t>
            </a:r>
            <a: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kumimoji="0" lang="en-US" altLang="ko-KR" sz="190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provenance in the context of iterative  inversions</a:t>
            </a:r>
          </a:p>
          <a:p>
            <a:pPr>
              <a:spcBef>
                <a:spcPts val="600"/>
              </a:spcBef>
            </a:pP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Enhances reproducibility</a:t>
            </a:r>
          </a:p>
          <a:p>
            <a:pPr>
              <a:spcBef>
                <a:spcPts val="1063"/>
              </a:spcBef>
            </a:pP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Enables collaboration</a:t>
            </a:r>
          </a:p>
          <a:p>
            <a:pPr>
              <a:lnSpc>
                <a:spcPct val="102000"/>
              </a:lnSpc>
              <a:spcBef>
                <a:spcPts val="563"/>
              </a:spcBef>
            </a:pPr>
            <a:r>
              <a:rPr kumimoji="0" lang="ko-KR" altLang="ko-KR" sz="1900">
                <a:solidFill>
                  <a:srgbClr val="000000"/>
                </a:solidFill>
                <a:latin typeface="Arial" charset="0"/>
                <a:cs typeface="Arial" charset="0"/>
              </a:rPr>
              <a:t>Aims to significantly reduce the time  to research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09713" y="5170488"/>
            <a:ext cx="1738312" cy="3349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74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6"/>
              </a:rPr>
              <a:t>ww</a:t>
            </a:r>
            <a:r>
              <a:rPr kumimoji="0" sz="2100" b="1" spc="-42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6"/>
              </a:rPr>
              <a:t>w</a:t>
            </a:r>
            <a:r>
              <a:rPr kumimoji="0" sz="2100" b="1" spc="-7" dirty="0">
                <a:solidFill>
                  <a:srgbClr val="5C5C5C"/>
                </a:solidFill>
                <a:latin typeface="Arial"/>
                <a:ea typeface="+mn-ea"/>
                <a:cs typeface="Arial"/>
                <a:hlinkClick r:id="rId6"/>
              </a:rPr>
              <a:t>.lasif.net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6063" y="5732463"/>
            <a:ext cx="4195762" cy="8651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Lion Krischer, Andreas Fichtner, Saule Zukauskaite, and Heiner  Igel (2015), Large</a:t>
            </a:r>
            <a:r>
              <a:rPr kumimoji="0" lang="ko-KR" altLang="ko-KR" sz="1400">
                <a:solidFill>
                  <a:srgbClr val="5C5C5C"/>
                </a:solidFill>
                <a:latin typeface="Tahoma" pitchFamily="34" charset="0"/>
                <a:cs typeface="Tahoma" pitchFamily="34" charset="0"/>
              </a:rPr>
              <a:t>‐</a:t>
            </a:r>
            <a:r>
              <a:rPr kumimoji="0" lang="ko-KR" altLang="ko-KR" sz="1400">
                <a:solidFill>
                  <a:srgbClr val="5C5C5C"/>
                </a:solidFill>
                <a:latin typeface="Arial" charset="0"/>
                <a:cs typeface="Arial" charset="0"/>
              </a:rPr>
              <a:t>Scale Seismic Inversion Framework,  Seismological Research Letters, doi:10.1785/0220140248.</a:t>
            </a:r>
            <a:endParaRPr kumimoji="0" lang="ko-KR" altLang="ko-KR" sz="1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0976" name="object 16"/>
          <p:cNvSpPr>
            <a:spLocks noChangeArrowheads="1"/>
          </p:cNvSpPr>
          <p:nvPr/>
        </p:nvSpPr>
        <p:spPr bwMode="auto">
          <a:xfrm>
            <a:off x="5341938" y="1431925"/>
            <a:ext cx="3271837" cy="14128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77" name="object 17"/>
          <p:cNvSpPr>
            <a:spLocks/>
          </p:cNvSpPr>
          <p:nvPr/>
        </p:nvSpPr>
        <p:spPr bwMode="auto">
          <a:xfrm>
            <a:off x="6931025" y="1474788"/>
            <a:ext cx="15875" cy="15875"/>
          </a:xfrm>
          <a:custGeom>
            <a:avLst/>
            <a:gdLst>
              <a:gd name="T0" fmla="*/ 17933 w 23495"/>
              <a:gd name="T1" fmla="*/ 0 h 21589"/>
              <a:gd name="T2" fmla="*/ 5175 w 23495"/>
              <a:gd name="T3" fmla="*/ 0 h 21589"/>
              <a:gd name="T4" fmla="*/ 0 w 23495"/>
              <a:gd name="T5" fmla="*/ 4716 h 21589"/>
              <a:gd name="T6" fmla="*/ 0 w 23495"/>
              <a:gd name="T7" fmla="*/ 16348 h 21589"/>
              <a:gd name="T8" fmla="*/ 5175 w 23495"/>
              <a:gd name="T9" fmla="*/ 21065 h 21589"/>
              <a:gd name="T10" fmla="*/ 17933 w 23495"/>
              <a:gd name="T11" fmla="*/ 21065 h 21589"/>
              <a:gd name="T12" fmla="*/ 23098 w 23495"/>
              <a:gd name="T13" fmla="*/ 16348 h 21589"/>
              <a:gd name="T14" fmla="*/ 23098 w 23495"/>
              <a:gd name="T15" fmla="*/ 4716 h 21589"/>
              <a:gd name="T16" fmla="*/ 17933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33" y="0"/>
                </a:moveTo>
                <a:lnTo>
                  <a:pt x="5175" y="0"/>
                </a:lnTo>
                <a:lnTo>
                  <a:pt x="0" y="4716"/>
                </a:lnTo>
                <a:lnTo>
                  <a:pt x="0" y="16348"/>
                </a:lnTo>
                <a:lnTo>
                  <a:pt x="5175" y="21065"/>
                </a:lnTo>
                <a:lnTo>
                  <a:pt x="17933" y="21065"/>
                </a:lnTo>
                <a:lnTo>
                  <a:pt x="23098" y="16348"/>
                </a:lnTo>
                <a:lnTo>
                  <a:pt x="23098" y="4716"/>
                </a:lnTo>
                <a:lnTo>
                  <a:pt x="1793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78" name="object 18"/>
          <p:cNvSpPr>
            <a:spLocks/>
          </p:cNvSpPr>
          <p:nvPr/>
        </p:nvSpPr>
        <p:spPr bwMode="auto">
          <a:xfrm>
            <a:off x="6907213" y="1474788"/>
            <a:ext cx="15875" cy="15875"/>
          </a:xfrm>
          <a:custGeom>
            <a:avLst/>
            <a:gdLst>
              <a:gd name="T0" fmla="*/ 17934 w 23495"/>
              <a:gd name="T1" fmla="*/ 0 h 21589"/>
              <a:gd name="T2" fmla="*/ 5175 w 23495"/>
              <a:gd name="T3" fmla="*/ 0 h 21589"/>
              <a:gd name="T4" fmla="*/ 0 w 23495"/>
              <a:gd name="T5" fmla="*/ 4716 h 21589"/>
              <a:gd name="T6" fmla="*/ 0 w 23495"/>
              <a:gd name="T7" fmla="*/ 16348 h 21589"/>
              <a:gd name="T8" fmla="*/ 5175 w 23495"/>
              <a:gd name="T9" fmla="*/ 21065 h 21589"/>
              <a:gd name="T10" fmla="*/ 17934 w 23495"/>
              <a:gd name="T11" fmla="*/ 21065 h 21589"/>
              <a:gd name="T12" fmla="*/ 23107 w 23495"/>
              <a:gd name="T13" fmla="*/ 16348 h 21589"/>
              <a:gd name="T14" fmla="*/ 23107 w 23495"/>
              <a:gd name="T15" fmla="*/ 4716 h 21589"/>
              <a:gd name="T16" fmla="*/ 17934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34" y="0"/>
                </a:moveTo>
                <a:lnTo>
                  <a:pt x="5175" y="0"/>
                </a:lnTo>
                <a:lnTo>
                  <a:pt x="0" y="4716"/>
                </a:lnTo>
                <a:lnTo>
                  <a:pt x="0" y="16348"/>
                </a:lnTo>
                <a:lnTo>
                  <a:pt x="5175" y="21065"/>
                </a:lnTo>
                <a:lnTo>
                  <a:pt x="17934" y="21065"/>
                </a:lnTo>
                <a:lnTo>
                  <a:pt x="23107" y="16348"/>
                </a:lnTo>
                <a:lnTo>
                  <a:pt x="23107" y="4716"/>
                </a:lnTo>
                <a:lnTo>
                  <a:pt x="1793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79" name="object 19"/>
          <p:cNvSpPr>
            <a:spLocks/>
          </p:cNvSpPr>
          <p:nvPr/>
        </p:nvSpPr>
        <p:spPr bwMode="auto">
          <a:xfrm>
            <a:off x="6931025" y="1452563"/>
            <a:ext cx="15875" cy="14287"/>
          </a:xfrm>
          <a:custGeom>
            <a:avLst/>
            <a:gdLst>
              <a:gd name="T0" fmla="*/ 17933 w 23495"/>
              <a:gd name="T1" fmla="*/ 0 h 21589"/>
              <a:gd name="T2" fmla="*/ 5175 w 23495"/>
              <a:gd name="T3" fmla="*/ 0 h 21589"/>
              <a:gd name="T4" fmla="*/ 0 w 23495"/>
              <a:gd name="T5" fmla="*/ 4709 h 21589"/>
              <a:gd name="T6" fmla="*/ 0 w 23495"/>
              <a:gd name="T7" fmla="*/ 16348 h 21589"/>
              <a:gd name="T8" fmla="*/ 5175 w 23495"/>
              <a:gd name="T9" fmla="*/ 21055 h 21589"/>
              <a:gd name="T10" fmla="*/ 17933 w 23495"/>
              <a:gd name="T11" fmla="*/ 21055 h 21589"/>
              <a:gd name="T12" fmla="*/ 23098 w 23495"/>
              <a:gd name="T13" fmla="*/ 16348 h 21589"/>
              <a:gd name="T14" fmla="*/ 23098 w 23495"/>
              <a:gd name="T15" fmla="*/ 4709 h 21589"/>
              <a:gd name="T16" fmla="*/ 17933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33" y="0"/>
                </a:moveTo>
                <a:lnTo>
                  <a:pt x="5175" y="0"/>
                </a:lnTo>
                <a:lnTo>
                  <a:pt x="0" y="4709"/>
                </a:lnTo>
                <a:lnTo>
                  <a:pt x="0" y="16348"/>
                </a:lnTo>
                <a:lnTo>
                  <a:pt x="5175" y="21055"/>
                </a:lnTo>
                <a:lnTo>
                  <a:pt x="17933" y="21055"/>
                </a:lnTo>
                <a:lnTo>
                  <a:pt x="23098" y="16348"/>
                </a:lnTo>
                <a:lnTo>
                  <a:pt x="23098" y="4709"/>
                </a:lnTo>
                <a:lnTo>
                  <a:pt x="1793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0" name="object 20"/>
          <p:cNvSpPr>
            <a:spLocks/>
          </p:cNvSpPr>
          <p:nvPr/>
        </p:nvSpPr>
        <p:spPr bwMode="auto">
          <a:xfrm>
            <a:off x="6907213" y="1452563"/>
            <a:ext cx="15875" cy="14287"/>
          </a:xfrm>
          <a:custGeom>
            <a:avLst/>
            <a:gdLst>
              <a:gd name="T0" fmla="*/ 17934 w 23495"/>
              <a:gd name="T1" fmla="*/ 0 h 21589"/>
              <a:gd name="T2" fmla="*/ 5175 w 23495"/>
              <a:gd name="T3" fmla="*/ 0 h 21589"/>
              <a:gd name="T4" fmla="*/ 0 w 23495"/>
              <a:gd name="T5" fmla="*/ 4709 h 21589"/>
              <a:gd name="T6" fmla="*/ 0 w 23495"/>
              <a:gd name="T7" fmla="*/ 16348 h 21589"/>
              <a:gd name="T8" fmla="*/ 5175 w 23495"/>
              <a:gd name="T9" fmla="*/ 21055 h 21589"/>
              <a:gd name="T10" fmla="*/ 17934 w 23495"/>
              <a:gd name="T11" fmla="*/ 21055 h 21589"/>
              <a:gd name="T12" fmla="*/ 23107 w 23495"/>
              <a:gd name="T13" fmla="*/ 16348 h 21589"/>
              <a:gd name="T14" fmla="*/ 23107 w 23495"/>
              <a:gd name="T15" fmla="*/ 4709 h 21589"/>
              <a:gd name="T16" fmla="*/ 17934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34" y="0"/>
                </a:moveTo>
                <a:lnTo>
                  <a:pt x="5175" y="0"/>
                </a:lnTo>
                <a:lnTo>
                  <a:pt x="0" y="4709"/>
                </a:lnTo>
                <a:lnTo>
                  <a:pt x="0" y="16348"/>
                </a:lnTo>
                <a:lnTo>
                  <a:pt x="5175" y="21055"/>
                </a:lnTo>
                <a:lnTo>
                  <a:pt x="17934" y="21055"/>
                </a:lnTo>
                <a:lnTo>
                  <a:pt x="23107" y="16348"/>
                </a:lnTo>
                <a:lnTo>
                  <a:pt x="23107" y="4709"/>
                </a:lnTo>
                <a:lnTo>
                  <a:pt x="1793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1" name="object 21"/>
          <p:cNvSpPr>
            <a:spLocks/>
          </p:cNvSpPr>
          <p:nvPr/>
        </p:nvSpPr>
        <p:spPr bwMode="auto">
          <a:xfrm>
            <a:off x="6883400" y="1474788"/>
            <a:ext cx="17463" cy="15875"/>
          </a:xfrm>
          <a:custGeom>
            <a:avLst/>
            <a:gdLst>
              <a:gd name="T0" fmla="*/ 17931 w 23495"/>
              <a:gd name="T1" fmla="*/ 0 h 21589"/>
              <a:gd name="T2" fmla="*/ 5172 w 23495"/>
              <a:gd name="T3" fmla="*/ 0 h 21589"/>
              <a:gd name="T4" fmla="*/ 0 w 23495"/>
              <a:gd name="T5" fmla="*/ 4716 h 21589"/>
              <a:gd name="T6" fmla="*/ 0 w 23495"/>
              <a:gd name="T7" fmla="*/ 16348 h 21589"/>
              <a:gd name="T8" fmla="*/ 5172 w 23495"/>
              <a:gd name="T9" fmla="*/ 21065 h 21589"/>
              <a:gd name="T10" fmla="*/ 17931 w 23495"/>
              <a:gd name="T11" fmla="*/ 21065 h 21589"/>
              <a:gd name="T12" fmla="*/ 23097 w 23495"/>
              <a:gd name="T13" fmla="*/ 16348 h 21589"/>
              <a:gd name="T14" fmla="*/ 23097 w 23495"/>
              <a:gd name="T15" fmla="*/ 4716 h 21589"/>
              <a:gd name="T16" fmla="*/ 17931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31" y="0"/>
                </a:moveTo>
                <a:lnTo>
                  <a:pt x="5172" y="0"/>
                </a:lnTo>
                <a:lnTo>
                  <a:pt x="0" y="4716"/>
                </a:lnTo>
                <a:lnTo>
                  <a:pt x="0" y="16348"/>
                </a:lnTo>
                <a:lnTo>
                  <a:pt x="5172" y="21065"/>
                </a:lnTo>
                <a:lnTo>
                  <a:pt x="17931" y="21065"/>
                </a:lnTo>
                <a:lnTo>
                  <a:pt x="23097" y="16348"/>
                </a:lnTo>
                <a:lnTo>
                  <a:pt x="23097" y="4716"/>
                </a:lnTo>
                <a:lnTo>
                  <a:pt x="17931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2" name="object 22"/>
          <p:cNvSpPr>
            <a:spLocks/>
          </p:cNvSpPr>
          <p:nvPr/>
        </p:nvSpPr>
        <p:spPr bwMode="auto">
          <a:xfrm>
            <a:off x="6859588" y="1474788"/>
            <a:ext cx="15875" cy="15875"/>
          </a:xfrm>
          <a:custGeom>
            <a:avLst/>
            <a:gdLst>
              <a:gd name="T0" fmla="*/ 17924 w 23495"/>
              <a:gd name="T1" fmla="*/ 0 h 21589"/>
              <a:gd name="T2" fmla="*/ 5166 w 23495"/>
              <a:gd name="T3" fmla="*/ 0 h 21589"/>
              <a:gd name="T4" fmla="*/ 0 w 23495"/>
              <a:gd name="T5" fmla="*/ 4716 h 21589"/>
              <a:gd name="T6" fmla="*/ 0 w 23495"/>
              <a:gd name="T7" fmla="*/ 16348 h 21589"/>
              <a:gd name="T8" fmla="*/ 5166 w 23495"/>
              <a:gd name="T9" fmla="*/ 21065 h 21589"/>
              <a:gd name="T10" fmla="*/ 17924 w 23495"/>
              <a:gd name="T11" fmla="*/ 21065 h 21589"/>
              <a:gd name="T12" fmla="*/ 23098 w 23495"/>
              <a:gd name="T13" fmla="*/ 16348 h 21589"/>
              <a:gd name="T14" fmla="*/ 23098 w 23495"/>
              <a:gd name="T15" fmla="*/ 4716 h 21589"/>
              <a:gd name="T16" fmla="*/ 17924 w 23495"/>
              <a:gd name="T17" fmla="*/ 0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95" h="21589">
                <a:moveTo>
                  <a:pt x="17924" y="0"/>
                </a:moveTo>
                <a:lnTo>
                  <a:pt x="5166" y="0"/>
                </a:lnTo>
                <a:lnTo>
                  <a:pt x="0" y="4716"/>
                </a:lnTo>
                <a:lnTo>
                  <a:pt x="0" y="16348"/>
                </a:lnTo>
                <a:lnTo>
                  <a:pt x="5166" y="21065"/>
                </a:lnTo>
                <a:lnTo>
                  <a:pt x="17924" y="21065"/>
                </a:lnTo>
                <a:lnTo>
                  <a:pt x="23098" y="16348"/>
                </a:lnTo>
                <a:lnTo>
                  <a:pt x="23098" y="4716"/>
                </a:lnTo>
                <a:lnTo>
                  <a:pt x="1792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3" name="object 23"/>
          <p:cNvSpPr>
            <a:spLocks noChangeArrowheads="1"/>
          </p:cNvSpPr>
          <p:nvPr/>
        </p:nvSpPr>
        <p:spPr bwMode="auto">
          <a:xfrm>
            <a:off x="6946900" y="3438525"/>
            <a:ext cx="1839913" cy="14192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84" name="object 24"/>
          <p:cNvSpPr>
            <a:spLocks/>
          </p:cNvSpPr>
          <p:nvPr/>
        </p:nvSpPr>
        <p:spPr bwMode="auto">
          <a:xfrm>
            <a:off x="7637463" y="5080000"/>
            <a:ext cx="209550" cy="449263"/>
          </a:xfrm>
          <a:custGeom>
            <a:avLst/>
            <a:gdLst>
              <a:gd name="T0" fmla="*/ 0 w 297815"/>
              <a:gd name="T1" fmla="*/ 638629 h 638809"/>
              <a:gd name="T2" fmla="*/ 297628 w 297815"/>
              <a:gd name="T3" fmla="*/ 638629 h 638809"/>
              <a:gd name="T4" fmla="*/ 297628 w 297815"/>
              <a:gd name="T5" fmla="*/ 0 h 638809"/>
              <a:gd name="T6" fmla="*/ 0 w 297815"/>
              <a:gd name="T7" fmla="*/ 0 h 638809"/>
              <a:gd name="T8" fmla="*/ 0 w 297815"/>
              <a:gd name="T9" fmla="*/ 638629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815" h="638809">
                <a:moveTo>
                  <a:pt x="0" y="638629"/>
                </a:moveTo>
                <a:lnTo>
                  <a:pt x="297628" y="638629"/>
                </a:lnTo>
                <a:lnTo>
                  <a:pt x="297628" y="0"/>
                </a:lnTo>
                <a:lnTo>
                  <a:pt x="0" y="0"/>
                </a:lnTo>
                <a:lnTo>
                  <a:pt x="0" y="6386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5" name="object 25"/>
          <p:cNvSpPr>
            <a:spLocks/>
          </p:cNvSpPr>
          <p:nvPr/>
        </p:nvSpPr>
        <p:spPr bwMode="auto">
          <a:xfrm>
            <a:off x="7183438" y="5080000"/>
            <a:ext cx="209550" cy="449263"/>
          </a:xfrm>
          <a:custGeom>
            <a:avLst/>
            <a:gdLst>
              <a:gd name="T0" fmla="*/ 0 w 297815"/>
              <a:gd name="T1" fmla="*/ 638629 h 638809"/>
              <a:gd name="T2" fmla="*/ 297628 w 297815"/>
              <a:gd name="T3" fmla="*/ 638629 h 638809"/>
              <a:gd name="T4" fmla="*/ 297628 w 297815"/>
              <a:gd name="T5" fmla="*/ 0 h 638809"/>
              <a:gd name="T6" fmla="*/ 0 w 297815"/>
              <a:gd name="T7" fmla="*/ 0 h 638809"/>
              <a:gd name="T8" fmla="*/ 0 w 297815"/>
              <a:gd name="T9" fmla="*/ 638629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815" h="638809">
                <a:moveTo>
                  <a:pt x="0" y="638629"/>
                </a:moveTo>
                <a:lnTo>
                  <a:pt x="297628" y="638629"/>
                </a:lnTo>
                <a:lnTo>
                  <a:pt x="297628" y="0"/>
                </a:lnTo>
                <a:lnTo>
                  <a:pt x="0" y="0"/>
                </a:lnTo>
                <a:lnTo>
                  <a:pt x="0" y="6386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6" name="object 26"/>
          <p:cNvSpPr>
            <a:spLocks/>
          </p:cNvSpPr>
          <p:nvPr/>
        </p:nvSpPr>
        <p:spPr bwMode="auto">
          <a:xfrm>
            <a:off x="7637463" y="5465763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1B9E77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7" name="object 27"/>
          <p:cNvSpPr>
            <a:spLocks/>
          </p:cNvSpPr>
          <p:nvPr/>
        </p:nvSpPr>
        <p:spPr bwMode="auto">
          <a:xfrm>
            <a:off x="7183438" y="5465763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1B9E77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8" name="object 28"/>
          <p:cNvSpPr>
            <a:spLocks/>
          </p:cNvSpPr>
          <p:nvPr/>
        </p:nvSpPr>
        <p:spPr bwMode="auto">
          <a:xfrm>
            <a:off x="7637463" y="5419725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D95F0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89" name="object 29"/>
          <p:cNvSpPr>
            <a:spLocks/>
          </p:cNvSpPr>
          <p:nvPr/>
        </p:nvSpPr>
        <p:spPr bwMode="auto">
          <a:xfrm>
            <a:off x="7183438" y="5419725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D95F0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0" name="object 30"/>
          <p:cNvSpPr>
            <a:spLocks/>
          </p:cNvSpPr>
          <p:nvPr/>
        </p:nvSpPr>
        <p:spPr bwMode="auto">
          <a:xfrm>
            <a:off x="7637463" y="5327650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7570B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1" name="object 31"/>
          <p:cNvSpPr>
            <a:spLocks/>
          </p:cNvSpPr>
          <p:nvPr/>
        </p:nvSpPr>
        <p:spPr bwMode="auto">
          <a:xfrm>
            <a:off x="7183438" y="5327650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7570B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2" name="object 32"/>
          <p:cNvSpPr>
            <a:spLocks/>
          </p:cNvSpPr>
          <p:nvPr/>
        </p:nvSpPr>
        <p:spPr bwMode="auto">
          <a:xfrm>
            <a:off x="7637463" y="5145088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E7298A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3" name="object 33"/>
          <p:cNvSpPr>
            <a:spLocks/>
          </p:cNvSpPr>
          <p:nvPr/>
        </p:nvSpPr>
        <p:spPr bwMode="auto">
          <a:xfrm>
            <a:off x="7183438" y="5145088"/>
            <a:ext cx="209550" cy="0"/>
          </a:xfrm>
          <a:custGeom>
            <a:avLst/>
            <a:gdLst>
              <a:gd name="T0" fmla="*/ 0 w 297815"/>
              <a:gd name="T1" fmla="*/ 297628 w 29781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97815">
                <a:moveTo>
                  <a:pt x="0" y="0"/>
                </a:moveTo>
                <a:lnTo>
                  <a:pt x="297628" y="0"/>
                </a:lnTo>
              </a:path>
            </a:pathLst>
          </a:custGeom>
          <a:noFill/>
          <a:ln w="3175">
            <a:solidFill>
              <a:srgbClr val="E7298A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4" name="object 34"/>
          <p:cNvSpPr>
            <a:spLocks/>
          </p:cNvSpPr>
          <p:nvPr/>
        </p:nvSpPr>
        <p:spPr bwMode="auto">
          <a:xfrm>
            <a:off x="7392988" y="5080000"/>
            <a:ext cx="244475" cy="449263"/>
          </a:xfrm>
          <a:custGeom>
            <a:avLst/>
            <a:gdLst>
              <a:gd name="T0" fmla="*/ 0 w 348615"/>
              <a:gd name="T1" fmla="*/ 0 h 638809"/>
              <a:gd name="T2" fmla="*/ 0 w 348615"/>
              <a:gd name="T3" fmla="*/ 638629 h 638809"/>
              <a:gd name="T4" fmla="*/ 348349 w 348615"/>
              <a:gd name="T5" fmla="*/ 638629 h 638809"/>
              <a:gd name="T6" fmla="*/ 348349 w 348615"/>
              <a:gd name="T7" fmla="*/ 0 h 638809"/>
              <a:gd name="T8" fmla="*/ 0 w 348615"/>
              <a:gd name="T9" fmla="*/ 0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615" h="638809">
                <a:moveTo>
                  <a:pt x="0" y="0"/>
                </a:moveTo>
                <a:lnTo>
                  <a:pt x="0" y="638629"/>
                </a:lnTo>
                <a:lnTo>
                  <a:pt x="348349" y="638629"/>
                </a:lnTo>
                <a:lnTo>
                  <a:pt x="348349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5" name="object 35"/>
          <p:cNvSpPr>
            <a:spLocks/>
          </p:cNvSpPr>
          <p:nvPr/>
        </p:nvSpPr>
        <p:spPr bwMode="auto">
          <a:xfrm>
            <a:off x="7392988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6" name="object 36"/>
          <p:cNvSpPr>
            <a:spLocks/>
          </p:cNvSpPr>
          <p:nvPr/>
        </p:nvSpPr>
        <p:spPr bwMode="auto">
          <a:xfrm>
            <a:off x="7637463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7" name="object 37"/>
          <p:cNvSpPr>
            <a:spLocks/>
          </p:cNvSpPr>
          <p:nvPr/>
        </p:nvSpPr>
        <p:spPr bwMode="auto">
          <a:xfrm>
            <a:off x="7183438" y="5461000"/>
            <a:ext cx="663575" cy="3175"/>
          </a:xfrm>
          <a:custGeom>
            <a:avLst/>
            <a:gdLst>
              <a:gd name="T0" fmla="*/ 0 w 943609"/>
              <a:gd name="T1" fmla="*/ 0 h 6350"/>
              <a:gd name="T2" fmla="*/ 38125 w 943609"/>
              <a:gd name="T3" fmla="*/ 1226 h 6350"/>
              <a:gd name="T4" fmla="*/ 76251 w 943609"/>
              <a:gd name="T5" fmla="*/ 2287 h 6350"/>
              <a:gd name="T6" fmla="*/ 114376 w 943609"/>
              <a:gd name="T7" fmla="*/ 3196 h 6350"/>
              <a:gd name="T8" fmla="*/ 152502 w 943609"/>
              <a:gd name="T9" fmla="*/ 3962 h 6350"/>
              <a:gd name="T10" fmla="*/ 190627 w 943609"/>
              <a:gd name="T11" fmla="*/ 4599 h 6350"/>
              <a:gd name="T12" fmla="*/ 228752 w 943609"/>
              <a:gd name="T13" fmla="*/ 5117 h 6350"/>
              <a:gd name="T14" fmla="*/ 266878 w 943609"/>
              <a:gd name="T15" fmla="*/ 5527 h 6350"/>
              <a:gd name="T16" fmla="*/ 305003 w 943609"/>
              <a:gd name="T17" fmla="*/ 5840 h 6350"/>
              <a:gd name="T18" fmla="*/ 343129 w 943609"/>
              <a:gd name="T19" fmla="*/ 6065 h 6350"/>
              <a:gd name="T20" fmla="*/ 381254 w 943609"/>
              <a:gd name="T21" fmla="*/ 6212 h 6350"/>
              <a:gd name="T22" fmla="*/ 419380 w 943609"/>
              <a:gd name="T23" fmla="*/ 6291 h 6350"/>
              <a:gd name="T24" fmla="*/ 447974 w 943609"/>
              <a:gd name="T25" fmla="*/ 6310 h 6350"/>
              <a:gd name="T26" fmla="*/ 457505 w 943609"/>
              <a:gd name="T27" fmla="*/ 6309 h 6350"/>
              <a:gd name="T28" fmla="*/ 495631 w 943609"/>
              <a:gd name="T29" fmla="*/ 6276 h 6350"/>
              <a:gd name="T30" fmla="*/ 533757 w 943609"/>
              <a:gd name="T31" fmla="*/ 6197 h 6350"/>
              <a:gd name="T32" fmla="*/ 571882 w 943609"/>
              <a:gd name="T33" fmla="*/ 6079 h 6350"/>
              <a:gd name="T34" fmla="*/ 610007 w 943609"/>
              <a:gd name="T35" fmla="*/ 5928 h 6350"/>
              <a:gd name="T36" fmla="*/ 648133 w 943609"/>
              <a:gd name="T37" fmla="*/ 5749 h 6350"/>
              <a:gd name="T38" fmla="*/ 686258 w 943609"/>
              <a:gd name="T39" fmla="*/ 5545 h 6350"/>
              <a:gd name="T40" fmla="*/ 724384 w 943609"/>
              <a:gd name="T41" fmla="*/ 5317 h 6350"/>
              <a:gd name="T42" fmla="*/ 762509 w 943609"/>
              <a:gd name="T43" fmla="*/ 5068 h 6350"/>
              <a:gd name="T44" fmla="*/ 800635 w 943609"/>
              <a:gd name="T45" fmla="*/ 4795 h 6350"/>
              <a:gd name="T46" fmla="*/ 838760 w 943609"/>
              <a:gd name="T47" fmla="*/ 4497 h 6350"/>
              <a:gd name="T48" fmla="*/ 876886 w 943609"/>
              <a:gd name="T49" fmla="*/ 4170 h 6350"/>
              <a:gd name="T50" fmla="*/ 915011 w 943609"/>
              <a:gd name="T51" fmla="*/ 3807 h 6350"/>
              <a:gd name="T52" fmla="*/ 934074 w 943609"/>
              <a:gd name="T53" fmla="*/ 3610 h 6350"/>
              <a:gd name="T54" fmla="*/ 943605 w 943609"/>
              <a:gd name="T55" fmla="*/ 3507 h 6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3609" h="6350">
                <a:moveTo>
                  <a:pt x="0" y="0"/>
                </a:moveTo>
                <a:lnTo>
                  <a:pt x="38125" y="1226"/>
                </a:lnTo>
                <a:lnTo>
                  <a:pt x="76251" y="2287"/>
                </a:lnTo>
                <a:lnTo>
                  <a:pt x="114376" y="3196"/>
                </a:lnTo>
                <a:lnTo>
                  <a:pt x="152502" y="3962"/>
                </a:lnTo>
                <a:lnTo>
                  <a:pt x="190627" y="4599"/>
                </a:lnTo>
                <a:lnTo>
                  <a:pt x="228752" y="5117"/>
                </a:lnTo>
                <a:lnTo>
                  <a:pt x="266878" y="5527"/>
                </a:lnTo>
                <a:lnTo>
                  <a:pt x="305003" y="5840"/>
                </a:lnTo>
                <a:lnTo>
                  <a:pt x="343129" y="6065"/>
                </a:lnTo>
                <a:lnTo>
                  <a:pt x="381254" y="6212"/>
                </a:lnTo>
                <a:lnTo>
                  <a:pt x="419380" y="6291"/>
                </a:lnTo>
                <a:lnTo>
                  <a:pt x="447974" y="6310"/>
                </a:lnTo>
                <a:lnTo>
                  <a:pt x="457505" y="6309"/>
                </a:lnTo>
                <a:lnTo>
                  <a:pt x="495631" y="6276"/>
                </a:lnTo>
                <a:lnTo>
                  <a:pt x="533757" y="6197"/>
                </a:lnTo>
                <a:lnTo>
                  <a:pt x="571882" y="6079"/>
                </a:lnTo>
                <a:lnTo>
                  <a:pt x="610007" y="5928"/>
                </a:lnTo>
                <a:lnTo>
                  <a:pt x="648133" y="5749"/>
                </a:lnTo>
                <a:lnTo>
                  <a:pt x="686258" y="5545"/>
                </a:lnTo>
                <a:lnTo>
                  <a:pt x="724384" y="5317"/>
                </a:lnTo>
                <a:lnTo>
                  <a:pt x="762509" y="5068"/>
                </a:lnTo>
                <a:lnTo>
                  <a:pt x="800635" y="4795"/>
                </a:lnTo>
                <a:lnTo>
                  <a:pt x="838760" y="4497"/>
                </a:lnTo>
                <a:lnTo>
                  <a:pt x="876886" y="4170"/>
                </a:lnTo>
                <a:lnTo>
                  <a:pt x="915011" y="3807"/>
                </a:lnTo>
                <a:lnTo>
                  <a:pt x="934074" y="3610"/>
                </a:lnTo>
                <a:lnTo>
                  <a:pt x="943605" y="3507"/>
                </a:lnTo>
              </a:path>
            </a:pathLst>
          </a:custGeom>
          <a:noFill/>
          <a:ln w="5356">
            <a:solidFill>
              <a:srgbClr val="1B9E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8" name="object 38"/>
          <p:cNvSpPr>
            <a:spLocks/>
          </p:cNvSpPr>
          <p:nvPr/>
        </p:nvSpPr>
        <p:spPr bwMode="auto">
          <a:xfrm>
            <a:off x="7183438" y="5410200"/>
            <a:ext cx="663575" cy="9525"/>
          </a:xfrm>
          <a:custGeom>
            <a:avLst/>
            <a:gdLst>
              <a:gd name="T0" fmla="*/ 0 w 943609"/>
              <a:gd name="T1" fmla="*/ 0 h 13334"/>
              <a:gd name="T2" fmla="*/ 38125 w 943609"/>
              <a:gd name="T3" fmla="*/ 2499 h 13334"/>
              <a:gd name="T4" fmla="*/ 76251 w 943609"/>
              <a:gd name="T5" fmla="*/ 4669 h 13334"/>
              <a:gd name="T6" fmla="*/ 114376 w 943609"/>
              <a:gd name="T7" fmla="*/ 6534 h 13334"/>
              <a:gd name="T8" fmla="*/ 152502 w 943609"/>
              <a:gd name="T9" fmla="*/ 8117 h 13334"/>
              <a:gd name="T10" fmla="*/ 190627 w 943609"/>
              <a:gd name="T11" fmla="*/ 9442 h 13334"/>
              <a:gd name="T12" fmla="*/ 228752 w 943609"/>
              <a:gd name="T13" fmla="*/ 10530 h 13334"/>
              <a:gd name="T14" fmla="*/ 266878 w 943609"/>
              <a:gd name="T15" fmla="*/ 11403 h 13334"/>
              <a:gd name="T16" fmla="*/ 305003 w 943609"/>
              <a:gd name="T17" fmla="*/ 12083 h 13334"/>
              <a:gd name="T18" fmla="*/ 343129 w 943609"/>
              <a:gd name="T19" fmla="*/ 12588 h 13334"/>
              <a:gd name="T20" fmla="*/ 381254 w 943609"/>
              <a:gd name="T21" fmla="*/ 12939 h 13334"/>
              <a:gd name="T22" fmla="*/ 419380 w 943609"/>
              <a:gd name="T23" fmla="*/ 13153 h 13334"/>
              <a:gd name="T24" fmla="*/ 457505 w 943609"/>
              <a:gd name="T25" fmla="*/ 13247 h 13334"/>
              <a:gd name="T26" fmla="*/ 476568 w 943609"/>
              <a:gd name="T27" fmla="*/ 13254 h 13334"/>
              <a:gd name="T28" fmla="*/ 486099 w 943609"/>
              <a:gd name="T29" fmla="*/ 13249 h 13334"/>
              <a:gd name="T30" fmla="*/ 524225 w 943609"/>
              <a:gd name="T31" fmla="*/ 13170 h 13334"/>
              <a:gd name="T32" fmla="*/ 562351 w 943609"/>
              <a:gd name="T33" fmla="*/ 13012 h 13334"/>
              <a:gd name="T34" fmla="*/ 600476 w 943609"/>
              <a:gd name="T35" fmla="*/ 12785 h 13334"/>
              <a:gd name="T36" fmla="*/ 638602 w 943609"/>
              <a:gd name="T37" fmla="*/ 12500 h 13334"/>
              <a:gd name="T38" fmla="*/ 676727 w 943609"/>
              <a:gd name="T39" fmla="*/ 12164 h 13334"/>
              <a:gd name="T40" fmla="*/ 714853 w 943609"/>
              <a:gd name="T41" fmla="*/ 11781 h 13334"/>
              <a:gd name="T42" fmla="*/ 752978 w 943609"/>
              <a:gd name="T43" fmla="*/ 11355 h 13334"/>
              <a:gd name="T44" fmla="*/ 791103 w 943609"/>
              <a:gd name="T45" fmla="*/ 10884 h 13334"/>
              <a:gd name="T46" fmla="*/ 829229 w 943609"/>
              <a:gd name="T47" fmla="*/ 10364 h 13334"/>
              <a:gd name="T48" fmla="*/ 867354 w 943609"/>
              <a:gd name="T49" fmla="*/ 9790 h 13334"/>
              <a:gd name="T50" fmla="*/ 905480 w 943609"/>
              <a:gd name="T51" fmla="*/ 9150 h 13334"/>
              <a:gd name="T52" fmla="*/ 934074 w 943609"/>
              <a:gd name="T53" fmla="*/ 8618 h 13334"/>
              <a:gd name="T54" fmla="*/ 943605 w 943609"/>
              <a:gd name="T55" fmla="*/ 8430 h 1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3609" h="13334">
                <a:moveTo>
                  <a:pt x="0" y="0"/>
                </a:moveTo>
                <a:lnTo>
                  <a:pt x="38125" y="2499"/>
                </a:lnTo>
                <a:lnTo>
                  <a:pt x="76251" y="4669"/>
                </a:lnTo>
                <a:lnTo>
                  <a:pt x="114376" y="6534"/>
                </a:lnTo>
                <a:lnTo>
                  <a:pt x="152502" y="8117"/>
                </a:lnTo>
                <a:lnTo>
                  <a:pt x="190627" y="9442"/>
                </a:lnTo>
                <a:lnTo>
                  <a:pt x="228752" y="10530"/>
                </a:lnTo>
                <a:lnTo>
                  <a:pt x="266878" y="11403"/>
                </a:lnTo>
                <a:lnTo>
                  <a:pt x="305003" y="12083"/>
                </a:lnTo>
                <a:lnTo>
                  <a:pt x="343129" y="12588"/>
                </a:lnTo>
                <a:lnTo>
                  <a:pt x="381254" y="12939"/>
                </a:lnTo>
                <a:lnTo>
                  <a:pt x="419380" y="13153"/>
                </a:lnTo>
                <a:lnTo>
                  <a:pt x="457505" y="13247"/>
                </a:lnTo>
                <a:lnTo>
                  <a:pt x="476568" y="13254"/>
                </a:lnTo>
                <a:lnTo>
                  <a:pt x="486099" y="13249"/>
                </a:lnTo>
                <a:lnTo>
                  <a:pt x="524225" y="13170"/>
                </a:lnTo>
                <a:lnTo>
                  <a:pt x="562351" y="13012"/>
                </a:lnTo>
                <a:lnTo>
                  <a:pt x="600476" y="12785"/>
                </a:lnTo>
                <a:lnTo>
                  <a:pt x="638602" y="12500"/>
                </a:lnTo>
                <a:lnTo>
                  <a:pt x="676727" y="12164"/>
                </a:lnTo>
                <a:lnTo>
                  <a:pt x="714853" y="11781"/>
                </a:lnTo>
                <a:lnTo>
                  <a:pt x="752978" y="11355"/>
                </a:lnTo>
                <a:lnTo>
                  <a:pt x="791103" y="10884"/>
                </a:lnTo>
                <a:lnTo>
                  <a:pt x="829229" y="10364"/>
                </a:lnTo>
                <a:lnTo>
                  <a:pt x="867354" y="9790"/>
                </a:lnTo>
                <a:lnTo>
                  <a:pt x="905480" y="9150"/>
                </a:lnTo>
                <a:lnTo>
                  <a:pt x="934074" y="8618"/>
                </a:lnTo>
                <a:lnTo>
                  <a:pt x="943605" y="8430"/>
                </a:lnTo>
              </a:path>
            </a:pathLst>
          </a:custGeom>
          <a:noFill/>
          <a:ln w="5356">
            <a:solidFill>
              <a:srgbClr val="D95F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999" name="object 39"/>
          <p:cNvSpPr>
            <a:spLocks/>
          </p:cNvSpPr>
          <p:nvPr/>
        </p:nvSpPr>
        <p:spPr bwMode="auto">
          <a:xfrm>
            <a:off x="7183438" y="5310188"/>
            <a:ext cx="663575" cy="19050"/>
          </a:xfrm>
          <a:custGeom>
            <a:avLst/>
            <a:gdLst>
              <a:gd name="T0" fmla="*/ 0 w 943609"/>
              <a:gd name="T1" fmla="*/ 0 h 27304"/>
              <a:gd name="T2" fmla="*/ 38125 w 943609"/>
              <a:gd name="T3" fmla="*/ 5044 h 27304"/>
              <a:gd name="T4" fmla="*/ 76251 w 943609"/>
              <a:gd name="T5" fmla="*/ 9432 h 27304"/>
              <a:gd name="T6" fmla="*/ 114376 w 943609"/>
              <a:gd name="T7" fmla="*/ 13210 h 27304"/>
              <a:gd name="T8" fmla="*/ 152502 w 943609"/>
              <a:gd name="T9" fmla="*/ 16427 h 27304"/>
              <a:gd name="T10" fmla="*/ 190627 w 943609"/>
              <a:gd name="T11" fmla="*/ 19127 h 27304"/>
              <a:gd name="T12" fmla="*/ 228752 w 943609"/>
              <a:gd name="T13" fmla="*/ 21356 h 27304"/>
              <a:gd name="T14" fmla="*/ 266878 w 943609"/>
              <a:gd name="T15" fmla="*/ 23156 h 27304"/>
              <a:gd name="T16" fmla="*/ 305003 w 943609"/>
              <a:gd name="T17" fmla="*/ 24569 h 27304"/>
              <a:gd name="T18" fmla="*/ 343129 w 943609"/>
              <a:gd name="T19" fmla="*/ 25635 h 27304"/>
              <a:gd name="T20" fmla="*/ 381254 w 943609"/>
              <a:gd name="T21" fmla="*/ 26392 h 27304"/>
              <a:gd name="T22" fmla="*/ 419380 w 943609"/>
              <a:gd name="T23" fmla="*/ 26877 h 27304"/>
              <a:gd name="T24" fmla="*/ 457505 w 943609"/>
              <a:gd name="T25" fmla="*/ 27122 h 27304"/>
              <a:gd name="T26" fmla="*/ 486099 w 943609"/>
              <a:gd name="T27" fmla="*/ 27169 h 27304"/>
              <a:gd name="T28" fmla="*/ 495631 w 943609"/>
              <a:gd name="T29" fmla="*/ 27161 h 27304"/>
              <a:gd name="T30" fmla="*/ 533757 w 943609"/>
              <a:gd name="T31" fmla="*/ 27020 h 27304"/>
              <a:gd name="T32" fmla="*/ 571882 w 943609"/>
              <a:gd name="T33" fmla="*/ 26726 h 27304"/>
              <a:gd name="T34" fmla="*/ 610007 w 943609"/>
              <a:gd name="T35" fmla="*/ 26301 h 27304"/>
              <a:gd name="T36" fmla="*/ 648133 w 943609"/>
              <a:gd name="T37" fmla="*/ 25763 h 27304"/>
              <a:gd name="T38" fmla="*/ 686258 w 943609"/>
              <a:gd name="T39" fmla="*/ 25127 h 27304"/>
              <a:gd name="T40" fmla="*/ 724384 w 943609"/>
              <a:gd name="T41" fmla="*/ 24401 h 27304"/>
              <a:gd name="T42" fmla="*/ 762509 w 943609"/>
              <a:gd name="T43" fmla="*/ 23588 h 27304"/>
              <a:gd name="T44" fmla="*/ 800635 w 943609"/>
              <a:gd name="T45" fmla="*/ 22685 h 27304"/>
              <a:gd name="T46" fmla="*/ 838760 w 943609"/>
              <a:gd name="T47" fmla="*/ 21685 h 27304"/>
              <a:gd name="T48" fmla="*/ 876886 w 943609"/>
              <a:gd name="T49" fmla="*/ 20570 h 27304"/>
              <a:gd name="T50" fmla="*/ 915011 w 943609"/>
              <a:gd name="T51" fmla="*/ 19320 h 27304"/>
              <a:gd name="T52" fmla="*/ 934074 w 943609"/>
              <a:gd name="T53" fmla="*/ 18635 h 27304"/>
              <a:gd name="T54" fmla="*/ 943605 w 943609"/>
              <a:gd name="T55" fmla="*/ 18276 h 27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3609" h="27304">
                <a:moveTo>
                  <a:pt x="0" y="0"/>
                </a:moveTo>
                <a:lnTo>
                  <a:pt x="38125" y="5044"/>
                </a:lnTo>
                <a:lnTo>
                  <a:pt x="76251" y="9432"/>
                </a:lnTo>
                <a:lnTo>
                  <a:pt x="114376" y="13210"/>
                </a:lnTo>
                <a:lnTo>
                  <a:pt x="152502" y="16427"/>
                </a:lnTo>
                <a:lnTo>
                  <a:pt x="190627" y="19127"/>
                </a:lnTo>
                <a:lnTo>
                  <a:pt x="228752" y="21356"/>
                </a:lnTo>
                <a:lnTo>
                  <a:pt x="266878" y="23156"/>
                </a:lnTo>
                <a:lnTo>
                  <a:pt x="305003" y="24569"/>
                </a:lnTo>
                <a:lnTo>
                  <a:pt x="343129" y="25635"/>
                </a:lnTo>
                <a:lnTo>
                  <a:pt x="381254" y="26392"/>
                </a:lnTo>
                <a:lnTo>
                  <a:pt x="419380" y="26877"/>
                </a:lnTo>
                <a:lnTo>
                  <a:pt x="457505" y="27122"/>
                </a:lnTo>
                <a:lnTo>
                  <a:pt x="486099" y="27169"/>
                </a:lnTo>
                <a:lnTo>
                  <a:pt x="495631" y="27161"/>
                </a:lnTo>
                <a:lnTo>
                  <a:pt x="533757" y="27020"/>
                </a:lnTo>
                <a:lnTo>
                  <a:pt x="571882" y="26726"/>
                </a:lnTo>
                <a:lnTo>
                  <a:pt x="610007" y="26301"/>
                </a:lnTo>
                <a:lnTo>
                  <a:pt x="648133" y="25763"/>
                </a:lnTo>
                <a:lnTo>
                  <a:pt x="686258" y="25127"/>
                </a:lnTo>
                <a:lnTo>
                  <a:pt x="724384" y="24401"/>
                </a:lnTo>
                <a:lnTo>
                  <a:pt x="762509" y="23588"/>
                </a:lnTo>
                <a:lnTo>
                  <a:pt x="800635" y="22685"/>
                </a:lnTo>
                <a:lnTo>
                  <a:pt x="838760" y="21685"/>
                </a:lnTo>
                <a:lnTo>
                  <a:pt x="876886" y="20570"/>
                </a:lnTo>
                <a:lnTo>
                  <a:pt x="915011" y="19320"/>
                </a:lnTo>
                <a:lnTo>
                  <a:pt x="934074" y="18635"/>
                </a:lnTo>
                <a:lnTo>
                  <a:pt x="943605" y="18276"/>
                </a:lnTo>
              </a:path>
            </a:pathLst>
          </a:custGeom>
          <a:noFill/>
          <a:ln w="5356">
            <a:solidFill>
              <a:srgbClr val="7570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0" name="object 40"/>
          <p:cNvSpPr>
            <a:spLocks/>
          </p:cNvSpPr>
          <p:nvPr/>
        </p:nvSpPr>
        <p:spPr bwMode="auto">
          <a:xfrm>
            <a:off x="7183438" y="5110163"/>
            <a:ext cx="663575" cy="39687"/>
          </a:xfrm>
          <a:custGeom>
            <a:avLst/>
            <a:gdLst>
              <a:gd name="T0" fmla="*/ 0 w 943609"/>
              <a:gd name="T1" fmla="*/ 0 h 55245"/>
              <a:gd name="T2" fmla="*/ 38125 w 943609"/>
              <a:gd name="T3" fmla="*/ 10134 h 55245"/>
              <a:gd name="T4" fmla="*/ 76251 w 943609"/>
              <a:gd name="T5" fmla="*/ 18957 h 55245"/>
              <a:gd name="T6" fmla="*/ 114376 w 943609"/>
              <a:gd name="T7" fmla="*/ 26563 h 55245"/>
              <a:gd name="T8" fmla="*/ 152502 w 943609"/>
              <a:gd name="T9" fmla="*/ 33047 h 55245"/>
              <a:gd name="T10" fmla="*/ 190627 w 943609"/>
              <a:gd name="T11" fmla="*/ 38498 h 55245"/>
              <a:gd name="T12" fmla="*/ 228752 w 943609"/>
              <a:gd name="T13" fmla="*/ 43008 h 55245"/>
              <a:gd name="T14" fmla="*/ 266878 w 943609"/>
              <a:gd name="T15" fmla="*/ 46661 h 55245"/>
              <a:gd name="T16" fmla="*/ 305003 w 943609"/>
              <a:gd name="T17" fmla="*/ 49542 h 55245"/>
              <a:gd name="T18" fmla="*/ 343129 w 943609"/>
              <a:gd name="T19" fmla="*/ 51729 h 55245"/>
              <a:gd name="T20" fmla="*/ 381254 w 943609"/>
              <a:gd name="T21" fmla="*/ 53299 h 55245"/>
              <a:gd name="T22" fmla="*/ 419380 w 943609"/>
              <a:gd name="T23" fmla="*/ 54325 h 55245"/>
              <a:gd name="T24" fmla="*/ 457505 w 943609"/>
              <a:gd name="T25" fmla="*/ 54873 h 55245"/>
              <a:gd name="T26" fmla="*/ 486099 w 943609"/>
              <a:gd name="T27" fmla="*/ 55009 h 55245"/>
              <a:gd name="T28" fmla="*/ 495631 w 943609"/>
              <a:gd name="T29" fmla="*/ 55007 h 55245"/>
              <a:gd name="T30" fmla="*/ 533757 w 943609"/>
              <a:gd name="T31" fmla="*/ 54784 h 55245"/>
              <a:gd name="T32" fmla="*/ 571882 w 943609"/>
              <a:gd name="T33" fmla="*/ 54255 h 55245"/>
              <a:gd name="T34" fmla="*/ 610007 w 943609"/>
              <a:gd name="T35" fmla="*/ 53464 h 55245"/>
              <a:gd name="T36" fmla="*/ 648133 w 943609"/>
              <a:gd name="T37" fmla="*/ 52449 h 55245"/>
              <a:gd name="T38" fmla="*/ 686258 w 943609"/>
              <a:gd name="T39" fmla="*/ 51237 h 55245"/>
              <a:gd name="T40" fmla="*/ 724384 w 943609"/>
              <a:gd name="T41" fmla="*/ 49846 h 55245"/>
              <a:gd name="T42" fmla="*/ 762509 w 943609"/>
              <a:gd name="T43" fmla="*/ 48281 h 55245"/>
              <a:gd name="T44" fmla="*/ 800635 w 943609"/>
              <a:gd name="T45" fmla="*/ 46539 h 55245"/>
              <a:gd name="T46" fmla="*/ 838760 w 943609"/>
              <a:gd name="T47" fmla="*/ 44602 h 55245"/>
              <a:gd name="T48" fmla="*/ 876886 w 943609"/>
              <a:gd name="T49" fmla="*/ 42438 h 55245"/>
              <a:gd name="T50" fmla="*/ 915011 w 943609"/>
              <a:gd name="T51" fmla="*/ 40005 h 55245"/>
              <a:gd name="T52" fmla="*/ 934074 w 943609"/>
              <a:gd name="T53" fmla="*/ 38670 h 55245"/>
              <a:gd name="T54" fmla="*/ 943605 w 943609"/>
              <a:gd name="T55" fmla="*/ 37969 h 55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3609" h="55245">
                <a:moveTo>
                  <a:pt x="0" y="0"/>
                </a:moveTo>
                <a:lnTo>
                  <a:pt x="38125" y="10134"/>
                </a:lnTo>
                <a:lnTo>
                  <a:pt x="76251" y="18957"/>
                </a:lnTo>
                <a:lnTo>
                  <a:pt x="114376" y="26563"/>
                </a:lnTo>
                <a:lnTo>
                  <a:pt x="152502" y="33047"/>
                </a:lnTo>
                <a:lnTo>
                  <a:pt x="190627" y="38498"/>
                </a:lnTo>
                <a:lnTo>
                  <a:pt x="228752" y="43008"/>
                </a:lnTo>
                <a:lnTo>
                  <a:pt x="266878" y="46661"/>
                </a:lnTo>
                <a:lnTo>
                  <a:pt x="305003" y="49542"/>
                </a:lnTo>
                <a:lnTo>
                  <a:pt x="343129" y="51729"/>
                </a:lnTo>
                <a:lnTo>
                  <a:pt x="381254" y="53299"/>
                </a:lnTo>
                <a:lnTo>
                  <a:pt x="419380" y="54325"/>
                </a:lnTo>
                <a:lnTo>
                  <a:pt x="457505" y="54873"/>
                </a:lnTo>
                <a:lnTo>
                  <a:pt x="486099" y="55009"/>
                </a:lnTo>
                <a:lnTo>
                  <a:pt x="495631" y="55007"/>
                </a:lnTo>
                <a:lnTo>
                  <a:pt x="533757" y="54784"/>
                </a:lnTo>
                <a:lnTo>
                  <a:pt x="571882" y="54255"/>
                </a:lnTo>
                <a:lnTo>
                  <a:pt x="610007" y="53464"/>
                </a:lnTo>
                <a:lnTo>
                  <a:pt x="648133" y="52449"/>
                </a:lnTo>
                <a:lnTo>
                  <a:pt x="686258" y="51237"/>
                </a:lnTo>
                <a:lnTo>
                  <a:pt x="724384" y="49846"/>
                </a:lnTo>
                <a:lnTo>
                  <a:pt x="762509" y="48281"/>
                </a:lnTo>
                <a:lnTo>
                  <a:pt x="800635" y="46539"/>
                </a:lnTo>
                <a:lnTo>
                  <a:pt x="838760" y="44602"/>
                </a:lnTo>
                <a:lnTo>
                  <a:pt x="876886" y="42438"/>
                </a:lnTo>
                <a:lnTo>
                  <a:pt x="915011" y="40005"/>
                </a:lnTo>
                <a:lnTo>
                  <a:pt x="934074" y="38670"/>
                </a:lnTo>
                <a:lnTo>
                  <a:pt x="943605" y="37969"/>
                </a:lnTo>
              </a:path>
            </a:pathLst>
          </a:custGeom>
          <a:noFill/>
          <a:ln w="5356">
            <a:solidFill>
              <a:srgbClr val="E7298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1" name="object 41"/>
          <p:cNvSpPr>
            <a:spLocks/>
          </p:cNvSpPr>
          <p:nvPr/>
        </p:nvSpPr>
        <p:spPr bwMode="auto">
          <a:xfrm>
            <a:off x="7183438" y="5080000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2" name="object 42"/>
          <p:cNvSpPr>
            <a:spLocks/>
          </p:cNvSpPr>
          <p:nvPr/>
        </p:nvSpPr>
        <p:spPr bwMode="auto">
          <a:xfrm>
            <a:off x="7847013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3" name="object 43"/>
          <p:cNvSpPr>
            <a:spLocks/>
          </p:cNvSpPr>
          <p:nvPr/>
        </p:nvSpPr>
        <p:spPr bwMode="auto">
          <a:xfrm>
            <a:off x="7183438" y="5529263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4" name="object 44"/>
          <p:cNvSpPr>
            <a:spLocks/>
          </p:cNvSpPr>
          <p:nvPr/>
        </p:nvSpPr>
        <p:spPr bwMode="auto">
          <a:xfrm>
            <a:off x="7183438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5" name="object 45"/>
          <p:cNvSpPr>
            <a:spLocks/>
          </p:cNvSpPr>
          <p:nvPr/>
        </p:nvSpPr>
        <p:spPr bwMode="auto">
          <a:xfrm>
            <a:off x="7475538" y="5521325"/>
            <a:ext cx="0" cy="7938"/>
          </a:xfrm>
          <a:custGeom>
            <a:avLst/>
            <a:gdLst>
              <a:gd name="T0" fmla="*/ 0 h 10795"/>
              <a:gd name="T1" fmla="*/ 10713 h 1079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0795">
                <a:moveTo>
                  <a:pt x="0" y="0"/>
                </a:moveTo>
                <a:lnTo>
                  <a:pt x="0" y="10713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6" name="object 46"/>
          <p:cNvSpPr>
            <a:spLocks/>
          </p:cNvSpPr>
          <p:nvPr/>
        </p:nvSpPr>
        <p:spPr bwMode="auto">
          <a:xfrm>
            <a:off x="7475538" y="5080000"/>
            <a:ext cx="0" cy="7938"/>
          </a:xfrm>
          <a:custGeom>
            <a:avLst/>
            <a:gdLst>
              <a:gd name="T0" fmla="*/ 0 h 10795"/>
              <a:gd name="T1" fmla="*/ 10713 h 1079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0795">
                <a:moveTo>
                  <a:pt x="0" y="0"/>
                </a:moveTo>
                <a:lnTo>
                  <a:pt x="0" y="10713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7" name="object 47"/>
          <p:cNvSpPr>
            <a:spLocks/>
          </p:cNvSpPr>
          <p:nvPr/>
        </p:nvSpPr>
        <p:spPr bwMode="auto">
          <a:xfrm>
            <a:off x="7453313" y="5540375"/>
            <a:ext cx="9525" cy="17463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5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3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5 w 13970"/>
              <a:gd name="T31" fmla="*/ 2893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5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3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5" y="2893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8" name="object 48"/>
          <p:cNvSpPr>
            <a:spLocks/>
          </p:cNvSpPr>
          <p:nvPr/>
        </p:nvSpPr>
        <p:spPr bwMode="auto">
          <a:xfrm>
            <a:off x="7466013" y="5540375"/>
            <a:ext cx="11112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8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8 h 24765"/>
              <a:gd name="T22" fmla="*/ 13644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5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5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4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8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8"/>
                </a:lnTo>
                <a:lnTo>
                  <a:pt x="13644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5"/>
                </a:lnTo>
                <a:lnTo>
                  <a:pt x="5220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5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44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09" name="object 49"/>
          <p:cNvSpPr>
            <a:spLocks/>
          </p:cNvSpPr>
          <p:nvPr/>
        </p:nvSpPr>
        <p:spPr bwMode="auto">
          <a:xfrm>
            <a:off x="7480300" y="5541963"/>
            <a:ext cx="3175" cy="0"/>
          </a:xfrm>
          <a:custGeom>
            <a:avLst/>
            <a:gdLst>
              <a:gd name="T0" fmla="*/ 0 w 6350"/>
              <a:gd name="T1" fmla="*/ 5896 w 635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350">
                <a:moveTo>
                  <a:pt x="0" y="0"/>
                </a:moveTo>
                <a:lnTo>
                  <a:pt x="5896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0" name="object 50"/>
          <p:cNvSpPr>
            <a:spLocks/>
          </p:cNvSpPr>
          <p:nvPr/>
        </p:nvSpPr>
        <p:spPr bwMode="auto">
          <a:xfrm>
            <a:off x="7486650" y="5534025"/>
            <a:ext cx="6350" cy="12700"/>
          </a:xfrm>
          <a:custGeom>
            <a:avLst/>
            <a:gdLst>
              <a:gd name="T0" fmla="*/ 9457 w 10795"/>
              <a:gd name="T1" fmla="*/ 1866 h 17145"/>
              <a:gd name="T2" fmla="*/ 5761 w 10795"/>
              <a:gd name="T3" fmla="*/ 1866 h 17145"/>
              <a:gd name="T4" fmla="*/ 6546 w 10795"/>
              <a:gd name="T5" fmla="*/ 2160 h 17145"/>
              <a:gd name="T6" fmla="*/ 7758 w 10795"/>
              <a:gd name="T7" fmla="*/ 3239 h 17145"/>
              <a:gd name="T8" fmla="*/ 8072 w 10795"/>
              <a:gd name="T9" fmla="*/ 3959 h 17145"/>
              <a:gd name="T10" fmla="*/ 8072 w 10795"/>
              <a:gd name="T11" fmla="*/ 5354 h 17145"/>
              <a:gd name="T12" fmla="*/ 0 w 10795"/>
              <a:gd name="T13" fmla="*/ 14825 h 17145"/>
              <a:gd name="T14" fmla="*/ 0 w 10795"/>
              <a:gd name="T15" fmla="*/ 16694 h 17145"/>
              <a:gd name="T16" fmla="*/ 10380 w 10795"/>
              <a:gd name="T17" fmla="*/ 16694 h 17145"/>
              <a:gd name="T18" fmla="*/ 10380 w 10795"/>
              <a:gd name="T19" fmla="*/ 14825 h 17145"/>
              <a:gd name="T20" fmla="*/ 2668 w 10795"/>
              <a:gd name="T21" fmla="*/ 14825 h 17145"/>
              <a:gd name="T22" fmla="*/ 8400 w 10795"/>
              <a:gd name="T23" fmla="*/ 8909 h 17145"/>
              <a:gd name="T24" fmla="*/ 10281 w 10795"/>
              <a:gd name="T25" fmla="*/ 3239 h 17145"/>
              <a:gd name="T26" fmla="*/ 9776 w 10795"/>
              <a:gd name="T27" fmla="*/ 2137 h 17145"/>
              <a:gd name="T28" fmla="*/ 9457 w 10795"/>
              <a:gd name="T29" fmla="*/ 1866 h 17145"/>
              <a:gd name="T30" fmla="*/ 6412 w 10795"/>
              <a:gd name="T31" fmla="*/ 0 h 17145"/>
              <a:gd name="T32" fmla="*/ 3362 w 10795"/>
              <a:gd name="T33" fmla="*/ 90 h 17145"/>
              <a:gd name="T34" fmla="*/ 1838 w 10795"/>
              <a:gd name="T35" fmla="*/ 449 h 17145"/>
              <a:gd name="T36" fmla="*/ 1008 w 10795"/>
              <a:gd name="T37" fmla="*/ 720 h 17145"/>
              <a:gd name="T38" fmla="*/ 111 w 10795"/>
              <a:gd name="T39" fmla="*/ 1079 h 17145"/>
              <a:gd name="T40" fmla="*/ 111 w 10795"/>
              <a:gd name="T41" fmla="*/ 3329 h 17145"/>
              <a:gd name="T42" fmla="*/ 986 w 10795"/>
              <a:gd name="T43" fmla="*/ 2834 h 17145"/>
              <a:gd name="T44" fmla="*/ 1816 w 10795"/>
              <a:gd name="T45" fmla="*/ 2475 h 17145"/>
              <a:gd name="T46" fmla="*/ 3341 w 10795"/>
              <a:gd name="T47" fmla="*/ 2002 h 17145"/>
              <a:gd name="T48" fmla="*/ 4080 w 10795"/>
              <a:gd name="T49" fmla="*/ 1866 h 17145"/>
              <a:gd name="T50" fmla="*/ 9457 w 10795"/>
              <a:gd name="T51" fmla="*/ 1866 h 17145"/>
              <a:gd name="T52" fmla="*/ 7758 w 10795"/>
              <a:gd name="T53" fmla="*/ 427 h 17145"/>
              <a:gd name="T54" fmla="*/ 6412 w 10795"/>
              <a:gd name="T55" fmla="*/ 0 h 17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795" h="17145">
                <a:moveTo>
                  <a:pt x="9457" y="1866"/>
                </a:moveTo>
                <a:lnTo>
                  <a:pt x="5761" y="1866"/>
                </a:lnTo>
                <a:lnTo>
                  <a:pt x="6546" y="2160"/>
                </a:lnTo>
                <a:lnTo>
                  <a:pt x="7758" y="3239"/>
                </a:lnTo>
                <a:lnTo>
                  <a:pt x="8072" y="3959"/>
                </a:lnTo>
                <a:lnTo>
                  <a:pt x="8072" y="5354"/>
                </a:lnTo>
                <a:lnTo>
                  <a:pt x="0" y="14825"/>
                </a:lnTo>
                <a:lnTo>
                  <a:pt x="0" y="16694"/>
                </a:lnTo>
                <a:lnTo>
                  <a:pt x="10380" y="16694"/>
                </a:lnTo>
                <a:lnTo>
                  <a:pt x="10380" y="14825"/>
                </a:lnTo>
                <a:lnTo>
                  <a:pt x="2668" y="14825"/>
                </a:lnTo>
                <a:lnTo>
                  <a:pt x="8400" y="8909"/>
                </a:lnTo>
                <a:lnTo>
                  <a:pt x="10281" y="3239"/>
                </a:lnTo>
                <a:lnTo>
                  <a:pt x="9776" y="2137"/>
                </a:lnTo>
                <a:lnTo>
                  <a:pt x="9457" y="1866"/>
                </a:lnTo>
                <a:close/>
              </a:path>
              <a:path w="10795" h="17145">
                <a:moveTo>
                  <a:pt x="6412" y="0"/>
                </a:moveTo>
                <a:lnTo>
                  <a:pt x="3362" y="90"/>
                </a:lnTo>
                <a:lnTo>
                  <a:pt x="1838" y="449"/>
                </a:lnTo>
                <a:lnTo>
                  <a:pt x="1008" y="720"/>
                </a:lnTo>
                <a:lnTo>
                  <a:pt x="111" y="1079"/>
                </a:lnTo>
                <a:lnTo>
                  <a:pt x="111" y="3329"/>
                </a:lnTo>
                <a:lnTo>
                  <a:pt x="986" y="2834"/>
                </a:lnTo>
                <a:lnTo>
                  <a:pt x="1816" y="2475"/>
                </a:lnTo>
                <a:lnTo>
                  <a:pt x="3341" y="2002"/>
                </a:lnTo>
                <a:lnTo>
                  <a:pt x="4080" y="1866"/>
                </a:lnTo>
                <a:lnTo>
                  <a:pt x="9457" y="1866"/>
                </a:lnTo>
                <a:lnTo>
                  <a:pt x="7758" y="427"/>
                </a:lnTo>
                <a:lnTo>
                  <a:pt x="64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1" name="object 51"/>
          <p:cNvSpPr>
            <a:spLocks/>
          </p:cNvSpPr>
          <p:nvPr/>
        </p:nvSpPr>
        <p:spPr bwMode="auto">
          <a:xfrm>
            <a:off x="724376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2" name="object 52"/>
          <p:cNvSpPr>
            <a:spLocks/>
          </p:cNvSpPr>
          <p:nvPr/>
        </p:nvSpPr>
        <p:spPr bwMode="auto">
          <a:xfrm>
            <a:off x="724376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3" name="object 53"/>
          <p:cNvSpPr>
            <a:spLocks/>
          </p:cNvSpPr>
          <p:nvPr/>
        </p:nvSpPr>
        <p:spPr bwMode="auto">
          <a:xfrm>
            <a:off x="731361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4" name="object 54"/>
          <p:cNvSpPr>
            <a:spLocks/>
          </p:cNvSpPr>
          <p:nvPr/>
        </p:nvSpPr>
        <p:spPr bwMode="auto">
          <a:xfrm>
            <a:off x="731361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5" name="object 55"/>
          <p:cNvSpPr>
            <a:spLocks/>
          </p:cNvSpPr>
          <p:nvPr/>
        </p:nvSpPr>
        <p:spPr bwMode="auto">
          <a:xfrm>
            <a:off x="7373938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6" name="object 56"/>
          <p:cNvSpPr>
            <a:spLocks/>
          </p:cNvSpPr>
          <p:nvPr/>
        </p:nvSpPr>
        <p:spPr bwMode="auto">
          <a:xfrm>
            <a:off x="7373938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7" name="object 57"/>
          <p:cNvSpPr>
            <a:spLocks/>
          </p:cNvSpPr>
          <p:nvPr/>
        </p:nvSpPr>
        <p:spPr bwMode="auto">
          <a:xfrm>
            <a:off x="742791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8" name="object 58"/>
          <p:cNvSpPr>
            <a:spLocks/>
          </p:cNvSpPr>
          <p:nvPr/>
        </p:nvSpPr>
        <p:spPr bwMode="auto">
          <a:xfrm>
            <a:off x="742791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19" name="object 59"/>
          <p:cNvSpPr>
            <a:spLocks/>
          </p:cNvSpPr>
          <p:nvPr/>
        </p:nvSpPr>
        <p:spPr bwMode="auto">
          <a:xfrm>
            <a:off x="7791450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0" name="object 60"/>
          <p:cNvSpPr>
            <a:spLocks/>
          </p:cNvSpPr>
          <p:nvPr/>
        </p:nvSpPr>
        <p:spPr bwMode="auto">
          <a:xfrm>
            <a:off x="7791450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1" name="object 61"/>
          <p:cNvSpPr>
            <a:spLocks/>
          </p:cNvSpPr>
          <p:nvPr/>
        </p:nvSpPr>
        <p:spPr bwMode="auto">
          <a:xfrm>
            <a:off x="7434263" y="5573713"/>
            <a:ext cx="9525" cy="15875"/>
          </a:xfrm>
          <a:custGeom>
            <a:avLst/>
            <a:gdLst>
              <a:gd name="T0" fmla="*/ 13421 w 13970"/>
              <a:gd name="T1" fmla="*/ 0 h 23495"/>
              <a:gd name="T2" fmla="*/ 0 w 13970"/>
              <a:gd name="T3" fmla="*/ 0 h 23495"/>
              <a:gd name="T4" fmla="*/ 0 w 13970"/>
              <a:gd name="T5" fmla="*/ 23430 h 23495"/>
              <a:gd name="T6" fmla="*/ 3171 w 13970"/>
              <a:gd name="T7" fmla="*/ 23430 h 23495"/>
              <a:gd name="T8" fmla="*/ 3171 w 13970"/>
              <a:gd name="T9" fmla="*/ 12245 h 23495"/>
              <a:gd name="T10" fmla="*/ 12428 w 13970"/>
              <a:gd name="T11" fmla="*/ 12245 h 23495"/>
              <a:gd name="T12" fmla="*/ 12428 w 13970"/>
              <a:gd name="T13" fmla="*/ 9578 h 23495"/>
              <a:gd name="T14" fmla="*/ 3171 w 13970"/>
              <a:gd name="T15" fmla="*/ 9578 h 23495"/>
              <a:gd name="T16" fmla="*/ 3171 w 13970"/>
              <a:gd name="T17" fmla="*/ 2667 h 23495"/>
              <a:gd name="T18" fmla="*/ 13421 w 13970"/>
              <a:gd name="T19" fmla="*/ 2667 h 23495"/>
              <a:gd name="T20" fmla="*/ 13421 w 13970"/>
              <a:gd name="T21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970" h="23495">
                <a:moveTo>
                  <a:pt x="13421" y="0"/>
                </a:moveTo>
                <a:lnTo>
                  <a:pt x="0" y="0"/>
                </a:lnTo>
                <a:lnTo>
                  <a:pt x="0" y="23430"/>
                </a:lnTo>
                <a:lnTo>
                  <a:pt x="3171" y="23430"/>
                </a:lnTo>
                <a:lnTo>
                  <a:pt x="3171" y="12245"/>
                </a:lnTo>
                <a:lnTo>
                  <a:pt x="12428" y="12245"/>
                </a:lnTo>
                <a:lnTo>
                  <a:pt x="12428" y="9578"/>
                </a:lnTo>
                <a:lnTo>
                  <a:pt x="3171" y="9578"/>
                </a:lnTo>
                <a:lnTo>
                  <a:pt x="3171" y="2667"/>
                </a:lnTo>
                <a:lnTo>
                  <a:pt x="13421" y="2667"/>
                </a:lnTo>
                <a:lnTo>
                  <a:pt x="134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2" name="object 62"/>
          <p:cNvSpPr>
            <a:spLocks/>
          </p:cNvSpPr>
          <p:nvPr/>
        </p:nvSpPr>
        <p:spPr bwMode="auto">
          <a:xfrm>
            <a:off x="7446963" y="5576888"/>
            <a:ext cx="6350" cy="12700"/>
          </a:xfrm>
          <a:custGeom>
            <a:avLst/>
            <a:gdLst>
              <a:gd name="T0" fmla="*/ 2882 w 10795"/>
              <a:gd name="T1" fmla="*/ 417 h 18415"/>
              <a:gd name="T2" fmla="*/ 0 w 10795"/>
              <a:gd name="T3" fmla="*/ 417 h 18415"/>
              <a:gd name="T4" fmla="*/ 0 w 10795"/>
              <a:gd name="T5" fmla="*/ 17998 h 18415"/>
              <a:gd name="T6" fmla="*/ 2882 w 10795"/>
              <a:gd name="T7" fmla="*/ 17998 h 18415"/>
              <a:gd name="T8" fmla="*/ 2882 w 10795"/>
              <a:gd name="T9" fmla="*/ 6750 h 18415"/>
              <a:gd name="T10" fmla="*/ 3298 w 10795"/>
              <a:gd name="T11" fmla="*/ 5238 h 18415"/>
              <a:gd name="T12" fmla="*/ 5034 w 10795"/>
              <a:gd name="T13" fmla="*/ 3149 h 18415"/>
              <a:gd name="T14" fmla="*/ 2882 w 10795"/>
              <a:gd name="T15" fmla="*/ 3149 h 18415"/>
              <a:gd name="T16" fmla="*/ 2882 w 10795"/>
              <a:gd name="T17" fmla="*/ 417 h 18415"/>
              <a:gd name="T18" fmla="*/ 7367 w 10795"/>
              <a:gd name="T19" fmla="*/ 0 h 18415"/>
              <a:gd name="T20" fmla="*/ 6181 w 10795"/>
              <a:gd name="T21" fmla="*/ 256 h 18415"/>
              <a:gd name="T22" fmla="*/ 4259 w 10795"/>
              <a:gd name="T23" fmla="*/ 1285 h 18415"/>
              <a:gd name="T24" fmla="*/ 3459 w 10795"/>
              <a:gd name="T25" fmla="*/ 2089 h 18415"/>
              <a:gd name="T26" fmla="*/ 2882 w 10795"/>
              <a:gd name="T27" fmla="*/ 3149 h 18415"/>
              <a:gd name="T28" fmla="*/ 5034 w 10795"/>
              <a:gd name="T29" fmla="*/ 3149 h 18415"/>
              <a:gd name="T30" fmla="*/ 6309 w 10795"/>
              <a:gd name="T31" fmla="*/ 2571 h 18415"/>
              <a:gd name="T32" fmla="*/ 10250 w 10795"/>
              <a:gd name="T33" fmla="*/ 2571 h 18415"/>
              <a:gd name="T34" fmla="*/ 10250 w 10795"/>
              <a:gd name="T35" fmla="*/ 161 h 18415"/>
              <a:gd name="T36" fmla="*/ 7367 w 10795"/>
              <a:gd name="T37" fmla="*/ 0 h 18415"/>
              <a:gd name="T38" fmla="*/ 10250 w 10795"/>
              <a:gd name="T39" fmla="*/ 2571 h 18415"/>
              <a:gd name="T40" fmla="*/ 6309 w 10795"/>
              <a:gd name="T41" fmla="*/ 2571 h 18415"/>
              <a:gd name="T42" fmla="*/ 8808 w 10795"/>
              <a:gd name="T43" fmla="*/ 2635 h 18415"/>
              <a:gd name="T44" fmla="*/ 9577 w 10795"/>
              <a:gd name="T45" fmla="*/ 2796 h 18415"/>
              <a:gd name="T46" fmla="*/ 9928 w 10795"/>
              <a:gd name="T47" fmla="*/ 2924 h 18415"/>
              <a:gd name="T48" fmla="*/ 10250 w 10795"/>
              <a:gd name="T49" fmla="*/ 3117 h 18415"/>
              <a:gd name="T50" fmla="*/ 10250 w 10795"/>
              <a:gd name="T51" fmla="*/ 2571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795" h="18415">
                <a:moveTo>
                  <a:pt x="2882" y="417"/>
                </a:moveTo>
                <a:lnTo>
                  <a:pt x="0" y="417"/>
                </a:lnTo>
                <a:lnTo>
                  <a:pt x="0" y="17998"/>
                </a:lnTo>
                <a:lnTo>
                  <a:pt x="2882" y="17998"/>
                </a:lnTo>
                <a:lnTo>
                  <a:pt x="2882" y="6750"/>
                </a:lnTo>
                <a:lnTo>
                  <a:pt x="3298" y="5238"/>
                </a:lnTo>
                <a:lnTo>
                  <a:pt x="5034" y="3149"/>
                </a:lnTo>
                <a:lnTo>
                  <a:pt x="2882" y="3149"/>
                </a:lnTo>
                <a:lnTo>
                  <a:pt x="2882" y="417"/>
                </a:lnTo>
                <a:close/>
              </a:path>
              <a:path w="10795" h="18415">
                <a:moveTo>
                  <a:pt x="7367" y="0"/>
                </a:moveTo>
                <a:lnTo>
                  <a:pt x="6181" y="256"/>
                </a:lnTo>
                <a:lnTo>
                  <a:pt x="4259" y="1285"/>
                </a:lnTo>
                <a:lnTo>
                  <a:pt x="3459" y="2089"/>
                </a:lnTo>
                <a:lnTo>
                  <a:pt x="2882" y="3149"/>
                </a:lnTo>
                <a:lnTo>
                  <a:pt x="5034" y="3149"/>
                </a:lnTo>
                <a:lnTo>
                  <a:pt x="6309" y="2571"/>
                </a:lnTo>
                <a:lnTo>
                  <a:pt x="10250" y="2571"/>
                </a:lnTo>
                <a:lnTo>
                  <a:pt x="10250" y="161"/>
                </a:lnTo>
                <a:lnTo>
                  <a:pt x="7367" y="0"/>
                </a:lnTo>
                <a:close/>
              </a:path>
              <a:path w="10795" h="18415">
                <a:moveTo>
                  <a:pt x="10250" y="2571"/>
                </a:moveTo>
                <a:lnTo>
                  <a:pt x="6309" y="2571"/>
                </a:lnTo>
                <a:lnTo>
                  <a:pt x="8808" y="2635"/>
                </a:lnTo>
                <a:lnTo>
                  <a:pt x="9577" y="2796"/>
                </a:lnTo>
                <a:lnTo>
                  <a:pt x="9928" y="2924"/>
                </a:lnTo>
                <a:lnTo>
                  <a:pt x="10250" y="3117"/>
                </a:lnTo>
                <a:lnTo>
                  <a:pt x="10250" y="25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3" name="object 63"/>
          <p:cNvSpPr>
            <a:spLocks/>
          </p:cNvSpPr>
          <p:nvPr/>
        </p:nvSpPr>
        <p:spPr bwMode="auto">
          <a:xfrm>
            <a:off x="7454900" y="5576888"/>
            <a:ext cx="11113" cy="12700"/>
          </a:xfrm>
          <a:custGeom>
            <a:avLst/>
            <a:gdLst>
              <a:gd name="T0" fmla="*/ 10955 w 16509"/>
              <a:gd name="T1" fmla="*/ 0 h 18415"/>
              <a:gd name="T2" fmla="*/ 5957 w 16509"/>
              <a:gd name="T3" fmla="*/ 0 h 18415"/>
              <a:gd name="T4" fmla="*/ 3843 w 16509"/>
              <a:gd name="T5" fmla="*/ 867 h 18415"/>
              <a:gd name="T6" fmla="*/ 768 w 16509"/>
              <a:gd name="T7" fmla="*/ 4243 h 18415"/>
              <a:gd name="T8" fmla="*/ 0 w 16509"/>
              <a:gd name="T9" fmla="*/ 6523 h 18415"/>
              <a:gd name="T10" fmla="*/ 0 w 16509"/>
              <a:gd name="T11" fmla="*/ 12181 h 18415"/>
              <a:gd name="T12" fmla="*/ 800 w 16509"/>
              <a:gd name="T13" fmla="*/ 14399 h 18415"/>
              <a:gd name="T14" fmla="*/ 4067 w 16509"/>
              <a:gd name="T15" fmla="*/ 17613 h 18415"/>
              <a:gd name="T16" fmla="*/ 6277 w 16509"/>
              <a:gd name="T17" fmla="*/ 18416 h 18415"/>
              <a:gd name="T18" fmla="*/ 10185 w 16509"/>
              <a:gd name="T19" fmla="*/ 18416 h 18415"/>
              <a:gd name="T20" fmla="*/ 11306 w 16509"/>
              <a:gd name="T21" fmla="*/ 18287 h 18415"/>
              <a:gd name="T22" fmla="*/ 13484 w 16509"/>
              <a:gd name="T23" fmla="*/ 17901 h 18415"/>
              <a:gd name="T24" fmla="*/ 14541 w 16509"/>
              <a:gd name="T25" fmla="*/ 17548 h 18415"/>
              <a:gd name="T26" fmla="*/ 15567 w 16509"/>
              <a:gd name="T27" fmla="*/ 17099 h 18415"/>
              <a:gd name="T28" fmla="*/ 15567 w 16509"/>
              <a:gd name="T29" fmla="*/ 16005 h 18415"/>
              <a:gd name="T30" fmla="*/ 7335 w 16509"/>
              <a:gd name="T31" fmla="*/ 16005 h 18415"/>
              <a:gd name="T32" fmla="*/ 5861 w 16509"/>
              <a:gd name="T33" fmla="*/ 15491 h 18415"/>
              <a:gd name="T34" fmla="*/ 3714 w 16509"/>
              <a:gd name="T35" fmla="*/ 13435 h 18415"/>
              <a:gd name="T36" fmla="*/ 3139 w 16509"/>
              <a:gd name="T37" fmla="*/ 11892 h 18415"/>
              <a:gd name="T38" fmla="*/ 3011 w 16509"/>
              <a:gd name="T39" fmla="*/ 9899 h 18415"/>
              <a:gd name="T40" fmla="*/ 16239 w 16509"/>
              <a:gd name="T41" fmla="*/ 9899 h 18415"/>
              <a:gd name="T42" fmla="*/ 16239 w 16509"/>
              <a:gd name="T43" fmla="*/ 7649 h 18415"/>
              <a:gd name="T44" fmla="*/ 3106 w 16509"/>
              <a:gd name="T45" fmla="*/ 7649 h 18415"/>
              <a:gd name="T46" fmla="*/ 3229 w 16509"/>
              <a:gd name="T47" fmla="*/ 6074 h 18415"/>
              <a:gd name="T48" fmla="*/ 3292 w 16509"/>
              <a:gd name="T49" fmla="*/ 5881 h 18415"/>
              <a:gd name="T50" fmla="*/ 3811 w 16509"/>
              <a:gd name="T51" fmla="*/ 4724 h 18415"/>
              <a:gd name="T52" fmla="*/ 5732 w 16509"/>
              <a:gd name="T53" fmla="*/ 2924 h 18415"/>
              <a:gd name="T54" fmla="*/ 7014 w 16509"/>
              <a:gd name="T55" fmla="*/ 2442 h 18415"/>
              <a:gd name="T56" fmla="*/ 14329 w 16509"/>
              <a:gd name="T57" fmla="*/ 2442 h 18415"/>
              <a:gd name="T58" fmla="*/ 12811 w 16509"/>
              <a:gd name="T59" fmla="*/ 770 h 18415"/>
              <a:gd name="T60" fmla="*/ 10955 w 16509"/>
              <a:gd name="T61" fmla="*/ 0 h 18415"/>
              <a:gd name="T62" fmla="*/ 15567 w 16509"/>
              <a:gd name="T63" fmla="*/ 14367 h 18415"/>
              <a:gd name="T64" fmla="*/ 14541 w 16509"/>
              <a:gd name="T65" fmla="*/ 14945 h 18415"/>
              <a:gd name="T66" fmla="*/ 13484 w 16509"/>
              <a:gd name="T67" fmla="*/ 15363 h 18415"/>
              <a:gd name="T68" fmla="*/ 11435 w 16509"/>
              <a:gd name="T69" fmla="*/ 15877 h 18415"/>
              <a:gd name="T70" fmla="*/ 10345 w 16509"/>
              <a:gd name="T71" fmla="*/ 16005 h 18415"/>
              <a:gd name="T72" fmla="*/ 15567 w 16509"/>
              <a:gd name="T73" fmla="*/ 16005 h 18415"/>
              <a:gd name="T74" fmla="*/ 15567 w 16509"/>
              <a:gd name="T75" fmla="*/ 14367 h 18415"/>
              <a:gd name="T76" fmla="*/ 14329 w 16509"/>
              <a:gd name="T77" fmla="*/ 2442 h 18415"/>
              <a:gd name="T78" fmla="*/ 10025 w 16509"/>
              <a:gd name="T79" fmla="*/ 2442 h 18415"/>
              <a:gd name="T80" fmla="*/ 11178 w 16509"/>
              <a:gd name="T81" fmla="*/ 2924 h 18415"/>
              <a:gd name="T82" fmla="*/ 12043 w 16509"/>
              <a:gd name="T83" fmla="*/ 3856 h 18415"/>
              <a:gd name="T84" fmla="*/ 12876 w 16509"/>
              <a:gd name="T85" fmla="*/ 4820 h 18415"/>
              <a:gd name="T86" fmla="*/ 13255 w 16509"/>
              <a:gd name="T87" fmla="*/ 5881 h 18415"/>
              <a:gd name="T88" fmla="*/ 13356 w 16509"/>
              <a:gd name="T89" fmla="*/ 7649 h 18415"/>
              <a:gd name="T90" fmla="*/ 16239 w 16509"/>
              <a:gd name="T91" fmla="*/ 7649 h 18415"/>
              <a:gd name="T92" fmla="*/ 16239 w 16509"/>
              <a:gd name="T93" fmla="*/ 5881 h 18415"/>
              <a:gd name="T94" fmla="*/ 15534 w 16509"/>
              <a:gd name="T95" fmla="*/ 3825 h 18415"/>
              <a:gd name="T96" fmla="*/ 14329 w 16509"/>
              <a:gd name="T97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509" h="18415">
                <a:moveTo>
                  <a:pt x="10955" y="0"/>
                </a:moveTo>
                <a:lnTo>
                  <a:pt x="5957" y="0"/>
                </a:lnTo>
                <a:lnTo>
                  <a:pt x="3843" y="867"/>
                </a:lnTo>
                <a:lnTo>
                  <a:pt x="768" y="4243"/>
                </a:lnTo>
                <a:lnTo>
                  <a:pt x="0" y="6523"/>
                </a:lnTo>
                <a:lnTo>
                  <a:pt x="0" y="12181"/>
                </a:lnTo>
                <a:lnTo>
                  <a:pt x="800" y="14399"/>
                </a:lnTo>
                <a:lnTo>
                  <a:pt x="4067" y="17613"/>
                </a:lnTo>
                <a:lnTo>
                  <a:pt x="6277" y="18416"/>
                </a:lnTo>
                <a:lnTo>
                  <a:pt x="10185" y="18416"/>
                </a:lnTo>
                <a:lnTo>
                  <a:pt x="11306" y="18287"/>
                </a:lnTo>
                <a:lnTo>
                  <a:pt x="13484" y="17901"/>
                </a:lnTo>
                <a:lnTo>
                  <a:pt x="14541" y="17548"/>
                </a:lnTo>
                <a:lnTo>
                  <a:pt x="15567" y="17099"/>
                </a:lnTo>
                <a:lnTo>
                  <a:pt x="15567" y="16005"/>
                </a:lnTo>
                <a:lnTo>
                  <a:pt x="7335" y="16005"/>
                </a:lnTo>
                <a:lnTo>
                  <a:pt x="5861" y="15491"/>
                </a:lnTo>
                <a:lnTo>
                  <a:pt x="3714" y="13435"/>
                </a:lnTo>
                <a:lnTo>
                  <a:pt x="3139" y="11892"/>
                </a:lnTo>
                <a:lnTo>
                  <a:pt x="3011" y="9899"/>
                </a:lnTo>
                <a:lnTo>
                  <a:pt x="16239" y="9899"/>
                </a:lnTo>
                <a:lnTo>
                  <a:pt x="16239" y="7649"/>
                </a:lnTo>
                <a:lnTo>
                  <a:pt x="3106" y="7649"/>
                </a:lnTo>
                <a:lnTo>
                  <a:pt x="3229" y="6074"/>
                </a:lnTo>
                <a:lnTo>
                  <a:pt x="3292" y="5881"/>
                </a:lnTo>
                <a:lnTo>
                  <a:pt x="3811" y="4724"/>
                </a:lnTo>
                <a:lnTo>
                  <a:pt x="5732" y="2924"/>
                </a:lnTo>
                <a:lnTo>
                  <a:pt x="7014" y="2442"/>
                </a:lnTo>
                <a:lnTo>
                  <a:pt x="14329" y="2442"/>
                </a:lnTo>
                <a:lnTo>
                  <a:pt x="12811" y="770"/>
                </a:lnTo>
                <a:lnTo>
                  <a:pt x="10955" y="0"/>
                </a:lnTo>
                <a:close/>
              </a:path>
              <a:path w="16509" h="18415">
                <a:moveTo>
                  <a:pt x="15567" y="14367"/>
                </a:moveTo>
                <a:lnTo>
                  <a:pt x="14541" y="14945"/>
                </a:lnTo>
                <a:lnTo>
                  <a:pt x="13484" y="15363"/>
                </a:lnTo>
                <a:lnTo>
                  <a:pt x="11435" y="15877"/>
                </a:lnTo>
                <a:lnTo>
                  <a:pt x="10345" y="16005"/>
                </a:lnTo>
                <a:lnTo>
                  <a:pt x="15567" y="16005"/>
                </a:lnTo>
                <a:lnTo>
                  <a:pt x="15567" y="14367"/>
                </a:lnTo>
                <a:close/>
              </a:path>
              <a:path w="16509" h="18415">
                <a:moveTo>
                  <a:pt x="14329" y="2442"/>
                </a:moveTo>
                <a:lnTo>
                  <a:pt x="10025" y="2442"/>
                </a:lnTo>
                <a:lnTo>
                  <a:pt x="11178" y="2924"/>
                </a:lnTo>
                <a:lnTo>
                  <a:pt x="12043" y="3856"/>
                </a:lnTo>
                <a:lnTo>
                  <a:pt x="12876" y="4820"/>
                </a:lnTo>
                <a:lnTo>
                  <a:pt x="13255" y="5881"/>
                </a:lnTo>
                <a:lnTo>
                  <a:pt x="13356" y="7649"/>
                </a:lnTo>
                <a:lnTo>
                  <a:pt x="16239" y="7649"/>
                </a:lnTo>
                <a:lnTo>
                  <a:pt x="16239" y="5881"/>
                </a:lnTo>
                <a:lnTo>
                  <a:pt x="15534" y="3825"/>
                </a:lnTo>
                <a:lnTo>
                  <a:pt x="1432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4" name="object 64"/>
          <p:cNvSpPr>
            <a:spLocks/>
          </p:cNvSpPr>
          <p:nvPr/>
        </p:nvSpPr>
        <p:spPr bwMode="auto">
          <a:xfrm>
            <a:off x="7469188" y="5576888"/>
            <a:ext cx="11112" cy="17462"/>
          </a:xfrm>
          <a:custGeom>
            <a:avLst/>
            <a:gdLst>
              <a:gd name="T0" fmla="*/ 15664 w 15875"/>
              <a:gd name="T1" fmla="*/ 15363 h 24765"/>
              <a:gd name="T2" fmla="*/ 12781 w 15875"/>
              <a:gd name="T3" fmla="*/ 15363 h 24765"/>
              <a:gd name="T4" fmla="*/ 12781 w 15875"/>
              <a:gd name="T5" fmla="*/ 24651 h 24765"/>
              <a:gd name="T6" fmla="*/ 15664 w 15875"/>
              <a:gd name="T7" fmla="*/ 24651 h 24765"/>
              <a:gd name="T8" fmla="*/ 15664 w 15875"/>
              <a:gd name="T9" fmla="*/ 15363 h 24765"/>
              <a:gd name="T10" fmla="*/ 8456 w 15875"/>
              <a:gd name="T11" fmla="*/ 0 h 24765"/>
              <a:gd name="T12" fmla="*/ 5060 w 15875"/>
              <a:gd name="T13" fmla="*/ 0 h 24765"/>
              <a:gd name="T14" fmla="*/ 3331 w 15875"/>
              <a:gd name="T15" fmla="*/ 867 h 24765"/>
              <a:gd name="T16" fmla="*/ 641 w 15875"/>
              <a:gd name="T17" fmla="*/ 4243 h 24765"/>
              <a:gd name="T18" fmla="*/ 0 w 15875"/>
              <a:gd name="T19" fmla="*/ 6460 h 24765"/>
              <a:gd name="T20" fmla="*/ 0 w 15875"/>
              <a:gd name="T21" fmla="*/ 11988 h 24765"/>
              <a:gd name="T22" fmla="*/ 641 w 15875"/>
              <a:gd name="T23" fmla="*/ 14237 h 24765"/>
              <a:gd name="T24" fmla="*/ 3331 w 15875"/>
              <a:gd name="T25" fmla="*/ 17580 h 24765"/>
              <a:gd name="T26" fmla="*/ 5060 w 15875"/>
              <a:gd name="T27" fmla="*/ 18416 h 24765"/>
              <a:gd name="T28" fmla="*/ 8456 w 15875"/>
              <a:gd name="T29" fmla="*/ 18416 h 24765"/>
              <a:gd name="T30" fmla="*/ 9545 w 15875"/>
              <a:gd name="T31" fmla="*/ 18159 h 24765"/>
              <a:gd name="T32" fmla="*/ 11403 w 15875"/>
              <a:gd name="T33" fmla="*/ 17195 h 24765"/>
              <a:gd name="T34" fmla="*/ 12171 w 15875"/>
              <a:gd name="T35" fmla="*/ 16423 h 24765"/>
              <a:gd name="T36" fmla="*/ 12392 w 15875"/>
              <a:gd name="T37" fmla="*/ 16038 h 24765"/>
              <a:gd name="T38" fmla="*/ 6342 w 15875"/>
              <a:gd name="T39" fmla="*/ 16038 h 24765"/>
              <a:gd name="T40" fmla="*/ 5125 w 15875"/>
              <a:gd name="T41" fmla="*/ 15459 h 24765"/>
              <a:gd name="T42" fmla="*/ 3395 w 15875"/>
              <a:gd name="T43" fmla="*/ 13017 h 24765"/>
              <a:gd name="T44" fmla="*/ 2979 w 15875"/>
              <a:gd name="T45" fmla="*/ 11346 h 24765"/>
              <a:gd name="T46" fmla="*/ 2979 w 15875"/>
              <a:gd name="T47" fmla="*/ 7103 h 24765"/>
              <a:gd name="T48" fmla="*/ 3395 w 15875"/>
              <a:gd name="T49" fmla="*/ 5463 h 24765"/>
              <a:gd name="T50" fmla="*/ 5125 w 15875"/>
              <a:gd name="T51" fmla="*/ 3021 h 24765"/>
              <a:gd name="T52" fmla="*/ 6342 w 15875"/>
              <a:gd name="T53" fmla="*/ 2410 h 24765"/>
              <a:gd name="T54" fmla="*/ 12380 w 15875"/>
              <a:gd name="T55" fmla="*/ 2410 h 24765"/>
              <a:gd name="T56" fmla="*/ 12171 w 15875"/>
              <a:gd name="T57" fmla="*/ 2057 h 24765"/>
              <a:gd name="T58" fmla="*/ 11403 w 15875"/>
              <a:gd name="T59" fmla="*/ 1285 h 24765"/>
              <a:gd name="T60" fmla="*/ 9545 w 15875"/>
              <a:gd name="T61" fmla="*/ 256 h 24765"/>
              <a:gd name="T62" fmla="*/ 8456 w 15875"/>
              <a:gd name="T63" fmla="*/ 0 h 24765"/>
              <a:gd name="T64" fmla="*/ 12380 w 15875"/>
              <a:gd name="T65" fmla="*/ 2410 h 24765"/>
              <a:gd name="T66" fmla="*/ 9385 w 15875"/>
              <a:gd name="T67" fmla="*/ 2410 h 24765"/>
              <a:gd name="T68" fmla="*/ 10570 w 15875"/>
              <a:gd name="T69" fmla="*/ 3021 h 24765"/>
              <a:gd name="T70" fmla="*/ 12331 w 15875"/>
              <a:gd name="T71" fmla="*/ 5463 h 24765"/>
              <a:gd name="T72" fmla="*/ 12781 w 15875"/>
              <a:gd name="T73" fmla="*/ 7103 h 24765"/>
              <a:gd name="T74" fmla="*/ 12781 w 15875"/>
              <a:gd name="T75" fmla="*/ 11346 h 24765"/>
              <a:gd name="T76" fmla="*/ 12331 w 15875"/>
              <a:gd name="T77" fmla="*/ 13017 h 24765"/>
              <a:gd name="T78" fmla="*/ 10570 w 15875"/>
              <a:gd name="T79" fmla="*/ 15459 h 24765"/>
              <a:gd name="T80" fmla="*/ 9385 w 15875"/>
              <a:gd name="T81" fmla="*/ 16038 h 24765"/>
              <a:gd name="T82" fmla="*/ 12392 w 15875"/>
              <a:gd name="T83" fmla="*/ 16038 h 24765"/>
              <a:gd name="T84" fmla="*/ 12781 w 15875"/>
              <a:gd name="T85" fmla="*/ 15363 h 24765"/>
              <a:gd name="T86" fmla="*/ 15664 w 15875"/>
              <a:gd name="T87" fmla="*/ 15363 h 24765"/>
              <a:gd name="T88" fmla="*/ 15664 w 15875"/>
              <a:gd name="T89" fmla="*/ 3086 h 24765"/>
              <a:gd name="T90" fmla="*/ 12781 w 15875"/>
              <a:gd name="T91" fmla="*/ 3086 h 24765"/>
              <a:gd name="T92" fmla="*/ 12380 w 15875"/>
              <a:gd name="T93" fmla="*/ 2410 h 24765"/>
              <a:gd name="T94" fmla="*/ 15664 w 15875"/>
              <a:gd name="T95" fmla="*/ 417 h 24765"/>
              <a:gd name="T96" fmla="*/ 12781 w 15875"/>
              <a:gd name="T97" fmla="*/ 417 h 24765"/>
              <a:gd name="T98" fmla="*/ 12781 w 15875"/>
              <a:gd name="T99" fmla="*/ 3086 h 24765"/>
              <a:gd name="T100" fmla="*/ 15664 w 15875"/>
              <a:gd name="T101" fmla="*/ 3086 h 24765"/>
              <a:gd name="T102" fmla="*/ 15664 w 15875"/>
              <a:gd name="T103" fmla="*/ 41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875" h="24765">
                <a:moveTo>
                  <a:pt x="15664" y="15363"/>
                </a:moveTo>
                <a:lnTo>
                  <a:pt x="12781" y="15363"/>
                </a:lnTo>
                <a:lnTo>
                  <a:pt x="12781" y="24651"/>
                </a:lnTo>
                <a:lnTo>
                  <a:pt x="15664" y="24651"/>
                </a:lnTo>
                <a:lnTo>
                  <a:pt x="15664" y="15363"/>
                </a:lnTo>
                <a:close/>
              </a:path>
              <a:path w="15875" h="24765">
                <a:moveTo>
                  <a:pt x="8456" y="0"/>
                </a:moveTo>
                <a:lnTo>
                  <a:pt x="5060" y="0"/>
                </a:lnTo>
                <a:lnTo>
                  <a:pt x="3331" y="867"/>
                </a:lnTo>
                <a:lnTo>
                  <a:pt x="641" y="4243"/>
                </a:lnTo>
                <a:lnTo>
                  <a:pt x="0" y="6460"/>
                </a:lnTo>
                <a:lnTo>
                  <a:pt x="0" y="11988"/>
                </a:lnTo>
                <a:lnTo>
                  <a:pt x="641" y="14237"/>
                </a:lnTo>
                <a:lnTo>
                  <a:pt x="3331" y="17580"/>
                </a:lnTo>
                <a:lnTo>
                  <a:pt x="5060" y="18416"/>
                </a:lnTo>
                <a:lnTo>
                  <a:pt x="8456" y="18416"/>
                </a:lnTo>
                <a:lnTo>
                  <a:pt x="9545" y="18159"/>
                </a:lnTo>
                <a:lnTo>
                  <a:pt x="11403" y="17195"/>
                </a:lnTo>
                <a:lnTo>
                  <a:pt x="12171" y="16423"/>
                </a:lnTo>
                <a:lnTo>
                  <a:pt x="12392" y="16038"/>
                </a:lnTo>
                <a:lnTo>
                  <a:pt x="6342" y="16038"/>
                </a:lnTo>
                <a:lnTo>
                  <a:pt x="5125" y="15459"/>
                </a:lnTo>
                <a:lnTo>
                  <a:pt x="3395" y="13017"/>
                </a:lnTo>
                <a:lnTo>
                  <a:pt x="2979" y="11346"/>
                </a:lnTo>
                <a:lnTo>
                  <a:pt x="2979" y="7103"/>
                </a:lnTo>
                <a:lnTo>
                  <a:pt x="3395" y="5463"/>
                </a:lnTo>
                <a:lnTo>
                  <a:pt x="5125" y="3021"/>
                </a:lnTo>
                <a:lnTo>
                  <a:pt x="6342" y="2410"/>
                </a:lnTo>
                <a:lnTo>
                  <a:pt x="12380" y="2410"/>
                </a:lnTo>
                <a:lnTo>
                  <a:pt x="12171" y="2057"/>
                </a:lnTo>
                <a:lnTo>
                  <a:pt x="11403" y="1285"/>
                </a:lnTo>
                <a:lnTo>
                  <a:pt x="9545" y="256"/>
                </a:lnTo>
                <a:lnTo>
                  <a:pt x="8456" y="0"/>
                </a:lnTo>
                <a:close/>
              </a:path>
              <a:path w="15875" h="24765">
                <a:moveTo>
                  <a:pt x="12380" y="2410"/>
                </a:moveTo>
                <a:lnTo>
                  <a:pt x="9385" y="2410"/>
                </a:lnTo>
                <a:lnTo>
                  <a:pt x="10570" y="3021"/>
                </a:lnTo>
                <a:lnTo>
                  <a:pt x="12331" y="5463"/>
                </a:lnTo>
                <a:lnTo>
                  <a:pt x="12781" y="7103"/>
                </a:lnTo>
                <a:lnTo>
                  <a:pt x="12781" y="11346"/>
                </a:lnTo>
                <a:lnTo>
                  <a:pt x="12331" y="13017"/>
                </a:lnTo>
                <a:lnTo>
                  <a:pt x="10570" y="15459"/>
                </a:lnTo>
                <a:lnTo>
                  <a:pt x="9385" y="16038"/>
                </a:lnTo>
                <a:lnTo>
                  <a:pt x="12392" y="16038"/>
                </a:lnTo>
                <a:lnTo>
                  <a:pt x="12781" y="15363"/>
                </a:lnTo>
                <a:lnTo>
                  <a:pt x="15664" y="15363"/>
                </a:lnTo>
                <a:lnTo>
                  <a:pt x="15664" y="3086"/>
                </a:lnTo>
                <a:lnTo>
                  <a:pt x="12781" y="3086"/>
                </a:lnTo>
                <a:lnTo>
                  <a:pt x="12380" y="2410"/>
                </a:lnTo>
                <a:close/>
              </a:path>
              <a:path w="15875" h="24765">
                <a:moveTo>
                  <a:pt x="15664" y="417"/>
                </a:moveTo>
                <a:lnTo>
                  <a:pt x="12781" y="417"/>
                </a:lnTo>
                <a:lnTo>
                  <a:pt x="12781" y="3086"/>
                </a:lnTo>
                <a:lnTo>
                  <a:pt x="15664" y="3086"/>
                </a:lnTo>
                <a:lnTo>
                  <a:pt x="15664" y="4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5" name="object 65"/>
          <p:cNvSpPr>
            <a:spLocks/>
          </p:cNvSpPr>
          <p:nvPr/>
        </p:nvSpPr>
        <p:spPr bwMode="auto">
          <a:xfrm>
            <a:off x="7483475" y="5576888"/>
            <a:ext cx="11113" cy="14287"/>
          </a:xfrm>
          <a:custGeom>
            <a:avLst/>
            <a:gdLst>
              <a:gd name="T0" fmla="*/ 2881 w 15240"/>
              <a:gd name="T1" fmla="*/ 0 h 18415"/>
              <a:gd name="T2" fmla="*/ 0 w 15240"/>
              <a:gd name="T3" fmla="*/ 0 h 18415"/>
              <a:gd name="T4" fmla="*/ 98 w 15240"/>
              <a:gd name="T5" fmla="*/ 13435 h 18415"/>
              <a:gd name="T6" fmla="*/ 502 w 15240"/>
              <a:gd name="T7" fmla="*/ 14881 h 18415"/>
              <a:gd name="T8" fmla="*/ 1568 w 15240"/>
              <a:gd name="T9" fmla="*/ 16135 h 18415"/>
              <a:gd name="T10" fmla="*/ 2593 w 15240"/>
              <a:gd name="T11" fmla="*/ 17388 h 18415"/>
              <a:gd name="T12" fmla="*/ 4131 w 15240"/>
              <a:gd name="T13" fmla="*/ 17998 h 18415"/>
              <a:gd name="T14" fmla="*/ 7367 w 15240"/>
              <a:gd name="T15" fmla="*/ 17998 h 18415"/>
              <a:gd name="T16" fmla="*/ 11372 w 15240"/>
              <a:gd name="T17" fmla="*/ 15524 h 18415"/>
              <a:gd name="T18" fmla="*/ 5444 w 15240"/>
              <a:gd name="T19" fmla="*/ 15524 h 18415"/>
              <a:gd name="T20" fmla="*/ 4484 w 15240"/>
              <a:gd name="T21" fmla="*/ 15106 h 18415"/>
              <a:gd name="T22" fmla="*/ 3202 w 15240"/>
              <a:gd name="T23" fmla="*/ 13435 h 18415"/>
              <a:gd name="T24" fmla="*/ 2881 w 15240"/>
              <a:gd name="T25" fmla="*/ 12213 h 18415"/>
              <a:gd name="T26" fmla="*/ 2881 w 15240"/>
              <a:gd name="T27" fmla="*/ 0 h 18415"/>
              <a:gd name="T28" fmla="*/ 14669 w 15240"/>
              <a:gd name="T29" fmla="*/ 14881 h 18415"/>
              <a:gd name="T30" fmla="*/ 11786 w 15240"/>
              <a:gd name="T31" fmla="*/ 14881 h 18415"/>
              <a:gd name="T32" fmla="*/ 11786 w 15240"/>
              <a:gd name="T33" fmla="*/ 17580 h 18415"/>
              <a:gd name="T34" fmla="*/ 14669 w 15240"/>
              <a:gd name="T35" fmla="*/ 17580 h 18415"/>
              <a:gd name="T36" fmla="*/ 14669 w 15240"/>
              <a:gd name="T37" fmla="*/ 14881 h 18415"/>
              <a:gd name="T38" fmla="*/ 14669 w 15240"/>
              <a:gd name="T39" fmla="*/ 0 h 18415"/>
              <a:gd name="T40" fmla="*/ 11786 w 15240"/>
              <a:gd name="T41" fmla="*/ 0 h 18415"/>
              <a:gd name="T42" fmla="*/ 11786 w 15240"/>
              <a:gd name="T43" fmla="*/ 11699 h 18415"/>
              <a:gd name="T44" fmla="*/ 11338 w 15240"/>
              <a:gd name="T45" fmla="*/ 13049 h 18415"/>
              <a:gd name="T46" fmla="*/ 9545 w 15240"/>
              <a:gd name="T47" fmla="*/ 15041 h 18415"/>
              <a:gd name="T48" fmla="*/ 8295 w 15240"/>
              <a:gd name="T49" fmla="*/ 15524 h 18415"/>
              <a:gd name="T50" fmla="*/ 11372 w 15240"/>
              <a:gd name="T51" fmla="*/ 15524 h 18415"/>
              <a:gd name="T52" fmla="*/ 11786 w 15240"/>
              <a:gd name="T53" fmla="*/ 14881 h 18415"/>
              <a:gd name="T54" fmla="*/ 14669 w 15240"/>
              <a:gd name="T55" fmla="*/ 14881 h 18415"/>
              <a:gd name="T56" fmla="*/ 14669 w 15240"/>
              <a:gd name="T57" fmla="*/ 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240" h="18415">
                <a:moveTo>
                  <a:pt x="2881" y="0"/>
                </a:moveTo>
                <a:lnTo>
                  <a:pt x="0" y="0"/>
                </a:lnTo>
                <a:lnTo>
                  <a:pt x="98" y="13435"/>
                </a:lnTo>
                <a:lnTo>
                  <a:pt x="502" y="14881"/>
                </a:lnTo>
                <a:lnTo>
                  <a:pt x="1568" y="16135"/>
                </a:lnTo>
                <a:lnTo>
                  <a:pt x="2593" y="17388"/>
                </a:lnTo>
                <a:lnTo>
                  <a:pt x="4131" y="17998"/>
                </a:lnTo>
                <a:lnTo>
                  <a:pt x="7367" y="17998"/>
                </a:lnTo>
                <a:lnTo>
                  <a:pt x="11372" y="15524"/>
                </a:lnTo>
                <a:lnTo>
                  <a:pt x="5444" y="15524"/>
                </a:lnTo>
                <a:lnTo>
                  <a:pt x="4484" y="15106"/>
                </a:lnTo>
                <a:lnTo>
                  <a:pt x="3202" y="13435"/>
                </a:lnTo>
                <a:lnTo>
                  <a:pt x="2881" y="12213"/>
                </a:lnTo>
                <a:lnTo>
                  <a:pt x="2881" y="0"/>
                </a:lnTo>
                <a:close/>
              </a:path>
              <a:path w="15240" h="18415">
                <a:moveTo>
                  <a:pt x="14669" y="14881"/>
                </a:moveTo>
                <a:lnTo>
                  <a:pt x="11786" y="14881"/>
                </a:lnTo>
                <a:lnTo>
                  <a:pt x="11786" y="17580"/>
                </a:lnTo>
                <a:lnTo>
                  <a:pt x="14669" y="17580"/>
                </a:lnTo>
                <a:lnTo>
                  <a:pt x="14669" y="14881"/>
                </a:lnTo>
                <a:close/>
              </a:path>
              <a:path w="15240" h="18415">
                <a:moveTo>
                  <a:pt x="14669" y="0"/>
                </a:moveTo>
                <a:lnTo>
                  <a:pt x="11786" y="0"/>
                </a:lnTo>
                <a:lnTo>
                  <a:pt x="11786" y="11699"/>
                </a:lnTo>
                <a:lnTo>
                  <a:pt x="11338" y="13049"/>
                </a:lnTo>
                <a:lnTo>
                  <a:pt x="9545" y="15041"/>
                </a:lnTo>
                <a:lnTo>
                  <a:pt x="8295" y="15524"/>
                </a:lnTo>
                <a:lnTo>
                  <a:pt x="11372" y="15524"/>
                </a:lnTo>
                <a:lnTo>
                  <a:pt x="11786" y="14881"/>
                </a:lnTo>
                <a:lnTo>
                  <a:pt x="14669" y="14881"/>
                </a:lnTo>
                <a:lnTo>
                  <a:pt x="146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6" name="object 66"/>
          <p:cNvSpPr>
            <a:spLocks/>
          </p:cNvSpPr>
          <p:nvPr/>
        </p:nvSpPr>
        <p:spPr bwMode="auto">
          <a:xfrm>
            <a:off x="7497763" y="5576888"/>
            <a:ext cx="11112" cy="12700"/>
          </a:xfrm>
          <a:custGeom>
            <a:avLst/>
            <a:gdLst>
              <a:gd name="T0" fmla="*/ 10955 w 16509"/>
              <a:gd name="T1" fmla="*/ 0 h 18415"/>
              <a:gd name="T2" fmla="*/ 5958 w 16509"/>
              <a:gd name="T3" fmla="*/ 0 h 18415"/>
              <a:gd name="T4" fmla="*/ 3844 w 16509"/>
              <a:gd name="T5" fmla="*/ 867 h 18415"/>
              <a:gd name="T6" fmla="*/ 769 w 16509"/>
              <a:gd name="T7" fmla="*/ 4243 h 18415"/>
              <a:gd name="T8" fmla="*/ 0 w 16509"/>
              <a:gd name="T9" fmla="*/ 6523 h 18415"/>
              <a:gd name="T10" fmla="*/ 0 w 16509"/>
              <a:gd name="T11" fmla="*/ 12181 h 18415"/>
              <a:gd name="T12" fmla="*/ 801 w 16509"/>
              <a:gd name="T13" fmla="*/ 14399 h 18415"/>
              <a:gd name="T14" fmla="*/ 4069 w 16509"/>
              <a:gd name="T15" fmla="*/ 17613 h 18415"/>
              <a:gd name="T16" fmla="*/ 6278 w 16509"/>
              <a:gd name="T17" fmla="*/ 18416 h 18415"/>
              <a:gd name="T18" fmla="*/ 10186 w 16509"/>
              <a:gd name="T19" fmla="*/ 18416 h 18415"/>
              <a:gd name="T20" fmla="*/ 11308 w 16509"/>
              <a:gd name="T21" fmla="*/ 18287 h 18415"/>
              <a:gd name="T22" fmla="*/ 13486 w 16509"/>
              <a:gd name="T23" fmla="*/ 17901 h 18415"/>
              <a:gd name="T24" fmla="*/ 14542 w 16509"/>
              <a:gd name="T25" fmla="*/ 17548 h 18415"/>
              <a:gd name="T26" fmla="*/ 15567 w 16509"/>
              <a:gd name="T27" fmla="*/ 17099 h 18415"/>
              <a:gd name="T28" fmla="*/ 15567 w 16509"/>
              <a:gd name="T29" fmla="*/ 16005 h 18415"/>
              <a:gd name="T30" fmla="*/ 7335 w 16509"/>
              <a:gd name="T31" fmla="*/ 16005 h 18415"/>
              <a:gd name="T32" fmla="*/ 5862 w 16509"/>
              <a:gd name="T33" fmla="*/ 15491 h 18415"/>
              <a:gd name="T34" fmla="*/ 3716 w 16509"/>
              <a:gd name="T35" fmla="*/ 13435 h 18415"/>
              <a:gd name="T36" fmla="*/ 3139 w 16509"/>
              <a:gd name="T37" fmla="*/ 11892 h 18415"/>
              <a:gd name="T38" fmla="*/ 3011 w 16509"/>
              <a:gd name="T39" fmla="*/ 9899 h 18415"/>
              <a:gd name="T40" fmla="*/ 16240 w 16509"/>
              <a:gd name="T41" fmla="*/ 9899 h 18415"/>
              <a:gd name="T42" fmla="*/ 16240 w 16509"/>
              <a:gd name="T43" fmla="*/ 7649 h 18415"/>
              <a:gd name="T44" fmla="*/ 3107 w 16509"/>
              <a:gd name="T45" fmla="*/ 7649 h 18415"/>
              <a:gd name="T46" fmla="*/ 3230 w 16509"/>
              <a:gd name="T47" fmla="*/ 6074 h 18415"/>
              <a:gd name="T48" fmla="*/ 3294 w 16509"/>
              <a:gd name="T49" fmla="*/ 5881 h 18415"/>
              <a:gd name="T50" fmla="*/ 3812 w 16509"/>
              <a:gd name="T51" fmla="*/ 4724 h 18415"/>
              <a:gd name="T52" fmla="*/ 5734 w 16509"/>
              <a:gd name="T53" fmla="*/ 2924 h 18415"/>
              <a:gd name="T54" fmla="*/ 7015 w 16509"/>
              <a:gd name="T55" fmla="*/ 2442 h 18415"/>
              <a:gd name="T56" fmla="*/ 14330 w 16509"/>
              <a:gd name="T57" fmla="*/ 2442 h 18415"/>
              <a:gd name="T58" fmla="*/ 12813 w 16509"/>
              <a:gd name="T59" fmla="*/ 770 h 18415"/>
              <a:gd name="T60" fmla="*/ 10955 w 16509"/>
              <a:gd name="T61" fmla="*/ 0 h 18415"/>
              <a:gd name="T62" fmla="*/ 15567 w 16509"/>
              <a:gd name="T63" fmla="*/ 14367 h 18415"/>
              <a:gd name="T64" fmla="*/ 14542 w 16509"/>
              <a:gd name="T65" fmla="*/ 14945 h 18415"/>
              <a:gd name="T66" fmla="*/ 13486 w 16509"/>
              <a:gd name="T67" fmla="*/ 15363 h 18415"/>
              <a:gd name="T68" fmla="*/ 11436 w 16509"/>
              <a:gd name="T69" fmla="*/ 15877 h 18415"/>
              <a:gd name="T70" fmla="*/ 10346 w 16509"/>
              <a:gd name="T71" fmla="*/ 16005 h 18415"/>
              <a:gd name="T72" fmla="*/ 15567 w 16509"/>
              <a:gd name="T73" fmla="*/ 16005 h 18415"/>
              <a:gd name="T74" fmla="*/ 15567 w 16509"/>
              <a:gd name="T75" fmla="*/ 14367 h 18415"/>
              <a:gd name="T76" fmla="*/ 14330 w 16509"/>
              <a:gd name="T77" fmla="*/ 2442 h 18415"/>
              <a:gd name="T78" fmla="*/ 10026 w 16509"/>
              <a:gd name="T79" fmla="*/ 2442 h 18415"/>
              <a:gd name="T80" fmla="*/ 11179 w 16509"/>
              <a:gd name="T81" fmla="*/ 2924 h 18415"/>
              <a:gd name="T82" fmla="*/ 12044 w 16509"/>
              <a:gd name="T83" fmla="*/ 3856 h 18415"/>
              <a:gd name="T84" fmla="*/ 12877 w 16509"/>
              <a:gd name="T85" fmla="*/ 4820 h 18415"/>
              <a:gd name="T86" fmla="*/ 13257 w 16509"/>
              <a:gd name="T87" fmla="*/ 5881 h 18415"/>
              <a:gd name="T88" fmla="*/ 13357 w 16509"/>
              <a:gd name="T89" fmla="*/ 7649 h 18415"/>
              <a:gd name="T90" fmla="*/ 16240 w 16509"/>
              <a:gd name="T91" fmla="*/ 7649 h 18415"/>
              <a:gd name="T92" fmla="*/ 16240 w 16509"/>
              <a:gd name="T93" fmla="*/ 5881 h 18415"/>
              <a:gd name="T94" fmla="*/ 15535 w 16509"/>
              <a:gd name="T95" fmla="*/ 3825 h 18415"/>
              <a:gd name="T96" fmla="*/ 14330 w 16509"/>
              <a:gd name="T97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509" h="18415">
                <a:moveTo>
                  <a:pt x="10955" y="0"/>
                </a:moveTo>
                <a:lnTo>
                  <a:pt x="5958" y="0"/>
                </a:lnTo>
                <a:lnTo>
                  <a:pt x="3844" y="867"/>
                </a:lnTo>
                <a:lnTo>
                  <a:pt x="769" y="4243"/>
                </a:lnTo>
                <a:lnTo>
                  <a:pt x="0" y="6523"/>
                </a:lnTo>
                <a:lnTo>
                  <a:pt x="0" y="12181"/>
                </a:lnTo>
                <a:lnTo>
                  <a:pt x="801" y="14399"/>
                </a:lnTo>
                <a:lnTo>
                  <a:pt x="4069" y="17613"/>
                </a:lnTo>
                <a:lnTo>
                  <a:pt x="6278" y="18416"/>
                </a:lnTo>
                <a:lnTo>
                  <a:pt x="10186" y="18416"/>
                </a:lnTo>
                <a:lnTo>
                  <a:pt x="11308" y="18287"/>
                </a:lnTo>
                <a:lnTo>
                  <a:pt x="13486" y="17901"/>
                </a:lnTo>
                <a:lnTo>
                  <a:pt x="14542" y="17548"/>
                </a:lnTo>
                <a:lnTo>
                  <a:pt x="15567" y="17099"/>
                </a:lnTo>
                <a:lnTo>
                  <a:pt x="15567" y="16005"/>
                </a:lnTo>
                <a:lnTo>
                  <a:pt x="7335" y="16005"/>
                </a:lnTo>
                <a:lnTo>
                  <a:pt x="5862" y="15491"/>
                </a:lnTo>
                <a:lnTo>
                  <a:pt x="3716" y="13435"/>
                </a:lnTo>
                <a:lnTo>
                  <a:pt x="3139" y="11892"/>
                </a:lnTo>
                <a:lnTo>
                  <a:pt x="3011" y="9899"/>
                </a:lnTo>
                <a:lnTo>
                  <a:pt x="16240" y="9899"/>
                </a:lnTo>
                <a:lnTo>
                  <a:pt x="16240" y="7649"/>
                </a:lnTo>
                <a:lnTo>
                  <a:pt x="3107" y="7649"/>
                </a:lnTo>
                <a:lnTo>
                  <a:pt x="3230" y="6074"/>
                </a:lnTo>
                <a:lnTo>
                  <a:pt x="3294" y="5881"/>
                </a:lnTo>
                <a:lnTo>
                  <a:pt x="3812" y="4724"/>
                </a:lnTo>
                <a:lnTo>
                  <a:pt x="5734" y="2924"/>
                </a:lnTo>
                <a:lnTo>
                  <a:pt x="7015" y="2442"/>
                </a:lnTo>
                <a:lnTo>
                  <a:pt x="14330" y="2442"/>
                </a:lnTo>
                <a:lnTo>
                  <a:pt x="12813" y="770"/>
                </a:lnTo>
                <a:lnTo>
                  <a:pt x="10955" y="0"/>
                </a:lnTo>
                <a:close/>
              </a:path>
              <a:path w="16509" h="18415">
                <a:moveTo>
                  <a:pt x="15567" y="14367"/>
                </a:moveTo>
                <a:lnTo>
                  <a:pt x="14542" y="14945"/>
                </a:lnTo>
                <a:lnTo>
                  <a:pt x="13486" y="15363"/>
                </a:lnTo>
                <a:lnTo>
                  <a:pt x="11436" y="15877"/>
                </a:lnTo>
                <a:lnTo>
                  <a:pt x="10346" y="16005"/>
                </a:lnTo>
                <a:lnTo>
                  <a:pt x="15567" y="16005"/>
                </a:lnTo>
                <a:lnTo>
                  <a:pt x="15567" y="14367"/>
                </a:lnTo>
                <a:close/>
              </a:path>
              <a:path w="16509" h="18415">
                <a:moveTo>
                  <a:pt x="14330" y="2442"/>
                </a:moveTo>
                <a:lnTo>
                  <a:pt x="10026" y="2442"/>
                </a:lnTo>
                <a:lnTo>
                  <a:pt x="11179" y="2924"/>
                </a:lnTo>
                <a:lnTo>
                  <a:pt x="12044" y="3856"/>
                </a:lnTo>
                <a:lnTo>
                  <a:pt x="12877" y="4820"/>
                </a:lnTo>
                <a:lnTo>
                  <a:pt x="13257" y="5881"/>
                </a:lnTo>
                <a:lnTo>
                  <a:pt x="13357" y="7649"/>
                </a:lnTo>
                <a:lnTo>
                  <a:pt x="16240" y="7649"/>
                </a:lnTo>
                <a:lnTo>
                  <a:pt x="16240" y="5881"/>
                </a:lnTo>
                <a:lnTo>
                  <a:pt x="15535" y="3825"/>
                </a:lnTo>
                <a:lnTo>
                  <a:pt x="14330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7" name="object 67"/>
          <p:cNvSpPr>
            <a:spLocks/>
          </p:cNvSpPr>
          <p:nvPr/>
        </p:nvSpPr>
        <p:spPr bwMode="auto">
          <a:xfrm>
            <a:off x="7512050" y="5576888"/>
            <a:ext cx="11113" cy="12700"/>
          </a:xfrm>
          <a:custGeom>
            <a:avLst/>
            <a:gdLst>
              <a:gd name="T0" fmla="*/ 2882 w 15240"/>
              <a:gd name="T1" fmla="*/ 417 h 18415"/>
              <a:gd name="T2" fmla="*/ 0 w 15240"/>
              <a:gd name="T3" fmla="*/ 417 h 18415"/>
              <a:gd name="T4" fmla="*/ 0 w 15240"/>
              <a:gd name="T5" fmla="*/ 17998 h 18415"/>
              <a:gd name="T6" fmla="*/ 2882 w 15240"/>
              <a:gd name="T7" fmla="*/ 17998 h 18415"/>
              <a:gd name="T8" fmla="*/ 2882 w 15240"/>
              <a:gd name="T9" fmla="*/ 6363 h 18415"/>
              <a:gd name="T10" fmla="*/ 3331 w 15240"/>
              <a:gd name="T11" fmla="*/ 5013 h 18415"/>
              <a:gd name="T12" fmla="*/ 5009 w 15240"/>
              <a:gd name="T13" fmla="*/ 3149 h 18415"/>
              <a:gd name="T14" fmla="*/ 2882 w 15240"/>
              <a:gd name="T15" fmla="*/ 3149 h 18415"/>
              <a:gd name="T16" fmla="*/ 2882 w 15240"/>
              <a:gd name="T17" fmla="*/ 417 h 18415"/>
              <a:gd name="T18" fmla="*/ 13599 w 15240"/>
              <a:gd name="T19" fmla="*/ 2506 h 18415"/>
              <a:gd name="T20" fmla="*/ 9192 w 15240"/>
              <a:gd name="T21" fmla="*/ 2506 h 18415"/>
              <a:gd name="T22" fmla="*/ 10153 w 15240"/>
              <a:gd name="T23" fmla="*/ 2924 h 18415"/>
              <a:gd name="T24" fmla="*/ 11435 w 15240"/>
              <a:gd name="T25" fmla="*/ 4596 h 18415"/>
              <a:gd name="T26" fmla="*/ 11786 w 15240"/>
              <a:gd name="T27" fmla="*/ 5817 h 18415"/>
              <a:gd name="T28" fmla="*/ 11786 w 15240"/>
              <a:gd name="T29" fmla="*/ 17998 h 18415"/>
              <a:gd name="T30" fmla="*/ 14669 w 15240"/>
              <a:gd name="T31" fmla="*/ 17998 h 18415"/>
              <a:gd name="T32" fmla="*/ 14554 w 15240"/>
              <a:gd name="T33" fmla="*/ 4596 h 18415"/>
              <a:gd name="T34" fmla="*/ 14124 w 15240"/>
              <a:gd name="T35" fmla="*/ 3149 h 18415"/>
              <a:gd name="T36" fmla="*/ 13599 w 15240"/>
              <a:gd name="T37" fmla="*/ 2506 h 18415"/>
              <a:gd name="T38" fmla="*/ 10538 w 15240"/>
              <a:gd name="T39" fmla="*/ 0 h 18415"/>
              <a:gd name="T40" fmla="*/ 7334 w 15240"/>
              <a:gd name="T41" fmla="*/ 0 h 18415"/>
              <a:gd name="T42" fmla="*/ 6245 w 15240"/>
              <a:gd name="T43" fmla="*/ 289 h 18415"/>
              <a:gd name="T44" fmla="*/ 4356 w 15240"/>
              <a:gd name="T45" fmla="*/ 1318 h 18415"/>
              <a:gd name="T46" fmla="*/ 3554 w 15240"/>
              <a:gd name="T47" fmla="*/ 2120 h 18415"/>
              <a:gd name="T48" fmla="*/ 2882 w 15240"/>
              <a:gd name="T49" fmla="*/ 3149 h 18415"/>
              <a:gd name="T50" fmla="*/ 5009 w 15240"/>
              <a:gd name="T51" fmla="*/ 3149 h 18415"/>
              <a:gd name="T52" fmla="*/ 5124 w 15240"/>
              <a:gd name="T53" fmla="*/ 3021 h 18415"/>
              <a:gd name="T54" fmla="*/ 6342 w 15240"/>
              <a:gd name="T55" fmla="*/ 2506 h 18415"/>
              <a:gd name="T56" fmla="*/ 13599 w 15240"/>
              <a:gd name="T57" fmla="*/ 2506 h 18415"/>
              <a:gd name="T58" fmla="*/ 12075 w 15240"/>
              <a:gd name="T59" fmla="*/ 642 h 18415"/>
              <a:gd name="T60" fmla="*/ 10538 w 15240"/>
              <a:gd name="T61" fmla="*/ 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240" h="18415">
                <a:moveTo>
                  <a:pt x="2882" y="417"/>
                </a:moveTo>
                <a:lnTo>
                  <a:pt x="0" y="417"/>
                </a:lnTo>
                <a:lnTo>
                  <a:pt x="0" y="17998"/>
                </a:lnTo>
                <a:lnTo>
                  <a:pt x="2882" y="17998"/>
                </a:lnTo>
                <a:lnTo>
                  <a:pt x="2882" y="6363"/>
                </a:lnTo>
                <a:lnTo>
                  <a:pt x="3331" y="5013"/>
                </a:lnTo>
                <a:lnTo>
                  <a:pt x="5009" y="3149"/>
                </a:lnTo>
                <a:lnTo>
                  <a:pt x="2882" y="3149"/>
                </a:lnTo>
                <a:lnTo>
                  <a:pt x="2882" y="417"/>
                </a:lnTo>
                <a:close/>
              </a:path>
              <a:path w="15240" h="18415">
                <a:moveTo>
                  <a:pt x="13599" y="2506"/>
                </a:moveTo>
                <a:lnTo>
                  <a:pt x="9192" y="2506"/>
                </a:lnTo>
                <a:lnTo>
                  <a:pt x="10153" y="2924"/>
                </a:lnTo>
                <a:lnTo>
                  <a:pt x="11435" y="4596"/>
                </a:lnTo>
                <a:lnTo>
                  <a:pt x="11786" y="5817"/>
                </a:lnTo>
                <a:lnTo>
                  <a:pt x="11786" y="17998"/>
                </a:lnTo>
                <a:lnTo>
                  <a:pt x="14669" y="17998"/>
                </a:lnTo>
                <a:lnTo>
                  <a:pt x="14554" y="4596"/>
                </a:lnTo>
                <a:lnTo>
                  <a:pt x="14124" y="3149"/>
                </a:lnTo>
                <a:lnTo>
                  <a:pt x="13599" y="2506"/>
                </a:lnTo>
                <a:close/>
              </a:path>
              <a:path w="15240" h="18415">
                <a:moveTo>
                  <a:pt x="10538" y="0"/>
                </a:moveTo>
                <a:lnTo>
                  <a:pt x="7334" y="0"/>
                </a:lnTo>
                <a:lnTo>
                  <a:pt x="6245" y="289"/>
                </a:lnTo>
                <a:lnTo>
                  <a:pt x="4356" y="1318"/>
                </a:lnTo>
                <a:lnTo>
                  <a:pt x="3554" y="2120"/>
                </a:lnTo>
                <a:lnTo>
                  <a:pt x="2882" y="3149"/>
                </a:lnTo>
                <a:lnTo>
                  <a:pt x="5009" y="3149"/>
                </a:lnTo>
                <a:lnTo>
                  <a:pt x="5124" y="3021"/>
                </a:lnTo>
                <a:lnTo>
                  <a:pt x="6342" y="2506"/>
                </a:lnTo>
                <a:lnTo>
                  <a:pt x="13599" y="2506"/>
                </a:lnTo>
                <a:lnTo>
                  <a:pt x="12075" y="642"/>
                </a:lnTo>
                <a:lnTo>
                  <a:pt x="10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8" name="object 68"/>
          <p:cNvSpPr>
            <a:spLocks/>
          </p:cNvSpPr>
          <p:nvPr/>
        </p:nvSpPr>
        <p:spPr bwMode="auto">
          <a:xfrm>
            <a:off x="7524750" y="5576888"/>
            <a:ext cx="11113" cy="12700"/>
          </a:xfrm>
          <a:custGeom>
            <a:avLst/>
            <a:gdLst>
              <a:gd name="T0" fmla="*/ 6054 w 13970"/>
              <a:gd name="T1" fmla="*/ 0 h 18415"/>
              <a:gd name="T2" fmla="*/ 3907 w 13970"/>
              <a:gd name="T3" fmla="*/ 835 h 18415"/>
              <a:gd name="T4" fmla="*/ 769 w 13970"/>
              <a:gd name="T5" fmla="*/ 4113 h 18415"/>
              <a:gd name="T6" fmla="*/ 0 w 13970"/>
              <a:gd name="T7" fmla="*/ 6363 h 18415"/>
              <a:gd name="T8" fmla="*/ 0 w 13970"/>
              <a:gd name="T9" fmla="*/ 12052 h 18415"/>
              <a:gd name="T10" fmla="*/ 769 w 13970"/>
              <a:gd name="T11" fmla="*/ 14302 h 18415"/>
              <a:gd name="T12" fmla="*/ 2396 w 13970"/>
              <a:gd name="T13" fmla="*/ 16005 h 18415"/>
              <a:gd name="T14" fmla="*/ 3876 w 13970"/>
              <a:gd name="T15" fmla="*/ 17613 h 18415"/>
              <a:gd name="T16" fmla="*/ 5990 w 13970"/>
              <a:gd name="T17" fmla="*/ 18416 h 18415"/>
              <a:gd name="T18" fmla="*/ 10506 w 13970"/>
              <a:gd name="T19" fmla="*/ 18319 h 18415"/>
              <a:gd name="T20" fmla="*/ 12204 w 13970"/>
              <a:gd name="T21" fmla="*/ 17998 h 18415"/>
              <a:gd name="T22" fmla="*/ 13037 w 13970"/>
              <a:gd name="T23" fmla="*/ 17710 h 18415"/>
              <a:gd name="T24" fmla="*/ 13869 w 13970"/>
              <a:gd name="T25" fmla="*/ 17324 h 18415"/>
              <a:gd name="T26" fmla="*/ 13869 w 13970"/>
              <a:gd name="T27" fmla="*/ 16005 h 18415"/>
              <a:gd name="T28" fmla="*/ 7078 w 13970"/>
              <a:gd name="T29" fmla="*/ 16005 h 18415"/>
              <a:gd name="T30" fmla="*/ 5605 w 13970"/>
              <a:gd name="T31" fmla="*/ 15427 h 18415"/>
              <a:gd name="T32" fmla="*/ 3555 w 13970"/>
              <a:gd name="T33" fmla="*/ 13049 h 18415"/>
              <a:gd name="T34" fmla="*/ 3042 w 13970"/>
              <a:gd name="T35" fmla="*/ 11377 h 18415"/>
              <a:gd name="T36" fmla="*/ 3042 w 13970"/>
              <a:gd name="T37" fmla="*/ 7103 h 18415"/>
              <a:gd name="T38" fmla="*/ 3555 w 13970"/>
              <a:gd name="T39" fmla="*/ 5431 h 18415"/>
              <a:gd name="T40" fmla="*/ 5605 w 13970"/>
              <a:gd name="T41" fmla="*/ 3053 h 18415"/>
              <a:gd name="T42" fmla="*/ 7078 w 13970"/>
              <a:gd name="T43" fmla="*/ 2442 h 18415"/>
              <a:gd name="T44" fmla="*/ 13869 w 13970"/>
              <a:gd name="T45" fmla="*/ 2442 h 18415"/>
              <a:gd name="T46" fmla="*/ 13869 w 13970"/>
              <a:gd name="T47" fmla="*/ 1092 h 18415"/>
              <a:gd name="T48" fmla="*/ 13069 w 13970"/>
              <a:gd name="T49" fmla="*/ 739 h 18415"/>
              <a:gd name="T50" fmla="*/ 12236 w 13970"/>
              <a:gd name="T51" fmla="*/ 482 h 18415"/>
              <a:gd name="T52" fmla="*/ 10570 w 13970"/>
              <a:gd name="T53" fmla="*/ 96 h 18415"/>
              <a:gd name="T54" fmla="*/ 6054 w 13970"/>
              <a:gd name="T55" fmla="*/ 0 h 18415"/>
              <a:gd name="T56" fmla="*/ 13869 w 13970"/>
              <a:gd name="T57" fmla="*/ 14655 h 18415"/>
              <a:gd name="T58" fmla="*/ 13037 w 13970"/>
              <a:gd name="T59" fmla="*/ 15106 h 18415"/>
              <a:gd name="T60" fmla="*/ 12236 w 13970"/>
              <a:gd name="T61" fmla="*/ 15459 h 18415"/>
              <a:gd name="T62" fmla="*/ 10570 w 13970"/>
              <a:gd name="T63" fmla="*/ 15909 h 18415"/>
              <a:gd name="T64" fmla="*/ 7078 w 13970"/>
              <a:gd name="T65" fmla="*/ 16005 h 18415"/>
              <a:gd name="T66" fmla="*/ 13869 w 13970"/>
              <a:gd name="T67" fmla="*/ 16005 h 18415"/>
              <a:gd name="T68" fmla="*/ 13869 w 13970"/>
              <a:gd name="T69" fmla="*/ 14655 h 18415"/>
              <a:gd name="T70" fmla="*/ 13869 w 13970"/>
              <a:gd name="T71" fmla="*/ 2442 h 18415"/>
              <a:gd name="T72" fmla="*/ 9770 w 13970"/>
              <a:gd name="T73" fmla="*/ 2442 h 18415"/>
              <a:gd name="T74" fmla="*/ 10570 w 13970"/>
              <a:gd name="T75" fmla="*/ 2571 h 18415"/>
              <a:gd name="T76" fmla="*/ 12315 w 13970"/>
              <a:gd name="T77" fmla="*/ 3053 h 18415"/>
              <a:gd name="T78" fmla="*/ 13037 w 13970"/>
              <a:gd name="T79" fmla="*/ 3342 h 18415"/>
              <a:gd name="T80" fmla="*/ 13869 w 13970"/>
              <a:gd name="T81" fmla="*/ 3792 h 18415"/>
              <a:gd name="T82" fmla="*/ 13869 w 13970"/>
              <a:gd name="T83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970" h="18415">
                <a:moveTo>
                  <a:pt x="6054" y="0"/>
                </a:moveTo>
                <a:lnTo>
                  <a:pt x="3907" y="835"/>
                </a:lnTo>
                <a:lnTo>
                  <a:pt x="769" y="4113"/>
                </a:lnTo>
                <a:lnTo>
                  <a:pt x="0" y="6363"/>
                </a:lnTo>
                <a:lnTo>
                  <a:pt x="0" y="12052"/>
                </a:lnTo>
                <a:lnTo>
                  <a:pt x="769" y="14302"/>
                </a:lnTo>
                <a:lnTo>
                  <a:pt x="2396" y="16005"/>
                </a:lnTo>
                <a:lnTo>
                  <a:pt x="3876" y="17613"/>
                </a:lnTo>
                <a:lnTo>
                  <a:pt x="5990" y="18416"/>
                </a:lnTo>
                <a:lnTo>
                  <a:pt x="10506" y="18319"/>
                </a:lnTo>
                <a:lnTo>
                  <a:pt x="12204" y="17998"/>
                </a:lnTo>
                <a:lnTo>
                  <a:pt x="13037" y="17710"/>
                </a:lnTo>
                <a:lnTo>
                  <a:pt x="13869" y="17324"/>
                </a:lnTo>
                <a:lnTo>
                  <a:pt x="13869" y="16005"/>
                </a:lnTo>
                <a:lnTo>
                  <a:pt x="7078" y="16005"/>
                </a:lnTo>
                <a:lnTo>
                  <a:pt x="5605" y="15427"/>
                </a:lnTo>
                <a:lnTo>
                  <a:pt x="3555" y="13049"/>
                </a:lnTo>
                <a:lnTo>
                  <a:pt x="3042" y="11377"/>
                </a:lnTo>
                <a:lnTo>
                  <a:pt x="3042" y="7103"/>
                </a:lnTo>
                <a:lnTo>
                  <a:pt x="3555" y="5431"/>
                </a:lnTo>
                <a:lnTo>
                  <a:pt x="5605" y="3053"/>
                </a:lnTo>
                <a:lnTo>
                  <a:pt x="7078" y="2442"/>
                </a:lnTo>
                <a:lnTo>
                  <a:pt x="13869" y="2442"/>
                </a:lnTo>
                <a:lnTo>
                  <a:pt x="13869" y="1092"/>
                </a:lnTo>
                <a:lnTo>
                  <a:pt x="13069" y="739"/>
                </a:lnTo>
                <a:lnTo>
                  <a:pt x="12236" y="482"/>
                </a:lnTo>
                <a:lnTo>
                  <a:pt x="10570" y="96"/>
                </a:lnTo>
                <a:lnTo>
                  <a:pt x="6054" y="0"/>
                </a:lnTo>
                <a:close/>
              </a:path>
              <a:path w="13970" h="18415">
                <a:moveTo>
                  <a:pt x="13869" y="14655"/>
                </a:moveTo>
                <a:lnTo>
                  <a:pt x="13037" y="15106"/>
                </a:lnTo>
                <a:lnTo>
                  <a:pt x="12236" y="15459"/>
                </a:lnTo>
                <a:lnTo>
                  <a:pt x="10570" y="15909"/>
                </a:lnTo>
                <a:lnTo>
                  <a:pt x="7078" y="16005"/>
                </a:lnTo>
                <a:lnTo>
                  <a:pt x="13869" y="16005"/>
                </a:lnTo>
                <a:lnTo>
                  <a:pt x="13869" y="14655"/>
                </a:lnTo>
                <a:close/>
              </a:path>
              <a:path w="13970" h="18415">
                <a:moveTo>
                  <a:pt x="13869" y="2442"/>
                </a:moveTo>
                <a:lnTo>
                  <a:pt x="9770" y="2442"/>
                </a:lnTo>
                <a:lnTo>
                  <a:pt x="10570" y="2571"/>
                </a:lnTo>
                <a:lnTo>
                  <a:pt x="12315" y="3053"/>
                </a:lnTo>
                <a:lnTo>
                  <a:pt x="13037" y="3342"/>
                </a:lnTo>
                <a:lnTo>
                  <a:pt x="13869" y="3792"/>
                </a:lnTo>
                <a:lnTo>
                  <a:pt x="1386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29" name="object 69"/>
          <p:cNvSpPr>
            <a:spLocks/>
          </p:cNvSpPr>
          <p:nvPr/>
        </p:nvSpPr>
        <p:spPr bwMode="auto">
          <a:xfrm>
            <a:off x="7537450" y="5576888"/>
            <a:ext cx="11113" cy="17462"/>
          </a:xfrm>
          <a:custGeom>
            <a:avLst/>
            <a:gdLst>
              <a:gd name="T0" fmla="*/ 3042 w 17145"/>
              <a:gd name="T1" fmla="*/ 0 h 24765"/>
              <a:gd name="T2" fmla="*/ 0 w 17145"/>
              <a:gd name="T3" fmla="*/ 0 h 24765"/>
              <a:gd name="T4" fmla="*/ 7078 w 17145"/>
              <a:gd name="T5" fmla="*/ 17292 h 24765"/>
              <a:gd name="T6" fmla="*/ 6021 w 17145"/>
              <a:gd name="T7" fmla="*/ 19991 h 24765"/>
              <a:gd name="T8" fmla="*/ 5541 w 17145"/>
              <a:gd name="T9" fmla="*/ 20859 h 24765"/>
              <a:gd name="T10" fmla="*/ 4644 w 17145"/>
              <a:gd name="T11" fmla="*/ 21630 h 24765"/>
              <a:gd name="T12" fmla="*/ 4036 w 17145"/>
              <a:gd name="T13" fmla="*/ 21823 h 24765"/>
              <a:gd name="T14" fmla="*/ 1569 w 17145"/>
              <a:gd name="T15" fmla="*/ 21823 h 24765"/>
              <a:gd name="T16" fmla="*/ 1569 w 17145"/>
              <a:gd name="T17" fmla="*/ 24234 h 24765"/>
              <a:gd name="T18" fmla="*/ 5156 w 17145"/>
              <a:gd name="T19" fmla="*/ 24234 h 24765"/>
              <a:gd name="T20" fmla="*/ 6181 w 17145"/>
              <a:gd name="T21" fmla="*/ 23912 h 24765"/>
              <a:gd name="T22" fmla="*/ 7719 w 17145"/>
              <a:gd name="T23" fmla="*/ 22627 h 24765"/>
              <a:gd name="T24" fmla="*/ 8520 w 17145"/>
              <a:gd name="T25" fmla="*/ 21244 h 24765"/>
              <a:gd name="T26" fmla="*/ 11528 w 17145"/>
              <a:gd name="T27" fmla="*/ 13756 h 24765"/>
              <a:gd name="T28" fmla="*/ 8520 w 17145"/>
              <a:gd name="T29" fmla="*/ 13756 h 24765"/>
              <a:gd name="T30" fmla="*/ 3042 w 17145"/>
              <a:gd name="T31" fmla="*/ 0 h 24765"/>
              <a:gd name="T32" fmla="*/ 17040 w 17145"/>
              <a:gd name="T33" fmla="*/ 0 h 24765"/>
              <a:gd name="T34" fmla="*/ 13997 w 17145"/>
              <a:gd name="T35" fmla="*/ 0 h 24765"/>
              <a:gd name="T36" fmla="*/ 8520 w 17145"/>
              <a:gd name="T37" fmla="*/ 13756 h 24765"/>
              <a:gd name="T38" fmla="*/ 11528 w 17145"/>
              <a:gd name="T39" fmla="*/ 13756 h 24765"/>
              <a:gd name="T40" fmla="*/ 17040 w 17145"/>
              <a:gd name="T41" fmla="*/ 0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145" h="24765">
                <a:moveTo>
                  <a:pt x="3042" y="0"/>
                </a:moveTo>
                <a:lnTo>
                  <a:pt x="0" y="0"/>
                </a:lnTo>
                <a:lnTo>
                  <a:pt x="7078" y="17292"/>
                </a:lnTo>
                <a:lnTo>
                  <a:pt x="6021" y="19991"/>
                </a:lnTo>
                <a:lnTo>
                  <a:pt x="5541" y="20859"/>
                </a:lnTo>
                <a:lnTo>
                  <a:pt x="4644" y="21630"/>
                </a:lnTo>
                <a:lnTo>
                  <a:pt x="4036" y="21823"/>
                </a:lnTo>
                <a:lnTo>
                  <a:pt x="1569" y="21823"/>
                </a:lnTo>
                <a:lnTo>
                  <a:pt x="1569" y="24234"/>
                </a:lnTo>
                <a:lnTo>
                  <a:pt x="5156" y="24234"/>
                </a:lnTo>
                <a:lnTo>
                  <a:pt x="6181" y="23912"/>
                </a:lnTo>
                <a:lnTo>
                  <a:pt x="7719" y="22627"/>
                </a:lnTo>
                <a:lnTo>
                  <a:pt x="8520" y="21244"/>
                </a:lnTo>
                <a:lnTo>
                  <a:pt x="11528" y="13756"/>
                </a:lnTo>
                <a:lnTo>
                  <a:pt x="8520" y="13756"/>
                </a:lnTo>
                <a:lnTo>
                  <a:pt x="3042" y="0"/>
                </a:lnTo>
                <a:close/>
              </a:path>
              <a:path w="17145" h="24765">
                <a:moveTo>
                  <a:pt x="17040" y="0"/>
                </a:moveTo>
                <a:lnTo>
                  <a:pt x="13997" y="0"/>
                </a:lnTo>
                <a:lnTo>
                  <a:pt x="8520" y="13756"/>
                </a:lnTo>
                <a:lnTo>
                  <a:pt x="11528" y="13756"/>
                </a:lnTo>
                <a:lnTo>
                  <a:pt x="170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0" name="object 70"/>
          <p:cNvSpPr>
            <a:spLocks/>
          </p:cNvSpPr>
          <p:nvPr/>
        </p:nvSpPr>
        <p:spPr bwMode="auto">
          <a:xfrm>
            <a:off x="7559675" y="5572125"/>
            <a:ext cx="4763" cy="20638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8638 h 29209"/>
              <a:gd name="T6" fmla="*/ 6630 w 6984"/>
              <a:gd name="T7" fmla="*/ 28638 h 29209"/>
              <a:gd name="T8" fmla="*/ 6630 w 6984"/>
              <a:gd name="T9" fmla="*/ 26388 h 29209"/>
              <a:gd name="T10" fmla="*/ 2882 w 6984"/>
              <a:gd name="T11" fmla="*/ 26388 h 29209"/>
              <a:gd name="T12" fmla="*/ 2882 w 6984"/>
              <a:gd name="T13" fmla="*/ 2250 h 29209"/>
              <a:gd name="T14" fmla="*/ 6630 w 6984"/>
              <a:gd name="T15" fmla="*/ 2250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8638"/>
                </a:lnTo>
                <a:lnTo>
                  <a:pt x="6630" y="28638"/>
                </a:lnTo>
                <a:lnTo>
                  <a:pt x="6630" y="26388"/>
                </a:lnTo>
                <a:lnTo>
                  <a:pt x="2882" y="26388"/>
                </a:lnTo>
                <a:lnTo>
                  <a:pt x="2882" y="2250"/>
                </a:lnTo>
                <a:lnTo>
                  <a:pt x="6630" y="2250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1" name="object 71"/>
          <p:cNvSpPr>
            <a:spLocks/>
          </p:cNvSpPr>
          <p:nvPr/>
        </p:nvSpPr>
        <p:spPr bwMode="auto">
          <a:xfrm>
            <a:off x="7567613" y="5573713"/>
            <a:ext cx="12700" cy="15875"/>
          </a:xfrm>
          <a:custGeom>
            <a:avLst/>
            <a:gdLst>
              <a:gd name="T0" fmla="*/ 3171 w 18415"/>
              <a:gd name="T1" fmla="*/ 0 h 23495"/>
              <a:gd name="T2" fmla="*/ 0 w 18415"/>
              <a:gd name="T3" fmla="*/ 0 h 23495"/>
              <a:gd name="T4" fmla="*/ 0 w 18415"/>
              <a:gd name="T5" fmla="*/ 23430 h 23495"/>
              <a:gd name="T6" fmla="*/ 3171 w 18415"/>
              <a:gd name="T7" fmla="*/ 23430 h 23495"/>
              <a:gd name="T8" fmla="*/ 3171 w 18415"/>
              <a:gd name="T9" fmla="*/ 12278 h 23495"/>
              <a:gd name="T10" fmla="*/ 17809 w 18415"/>
              <a:gd name="T11" fmla="*/ 12278 h 23495"/>
              <a:gd name="T12" fmla="*/ 17809 w 18415"/>
              <a:gd name="T13" fmla="*/ 9610 h 23495"/>
              <a:gd name="T14" fmla="*/ 3171 w 18415"/>
              <a:gd name="T15" fmla="*/ 9610 h 23495"/>
              <a:gd name="T16" fmla="*/ 3171 w 18415"/>
              <a:gd name="T17" fmla="*/ 0 h 23495"/>
              <a:gd name="T18" fmla="*/ 17809 w 18415"/>
              <a:gd name="T19" fmla="*/ 12278 h 23495"/>
              <a:gd name="T20" fmla="*/ 14638 w 18415"/>
              <a:gd name="T21" fmla="*/ 12278 h 23495"/>
              <a:gd name="T22" fmla="*/ 14638 w 18415"/>
              <a:gd name="T23" fmla="*/ 23430 h 23495"/>
              <a:gd name="T24" fmla="*/ 17809 w 18415"/>
              <a:gd name="T25" fmla="*/ 23430 h 23495"/>
              <a:gd name="T26" fmla="*/ 17809 w 18415"/>
              <a:gd name="T27" fmla="*/ 12278 h 23495"/>
              <a:gd name="T28" fmla="*/ 17809 w 18415"/>
              <a:gd name="T29" fmla="*/ 0 h 23495"/>
              <a:gd name="T30" fmla="*/ 14638 w 18415"/>
              <a:gd name="T31" fmla="*/ 0 h 23495"/>
              <a:gd name="T32" fmla="*/ 14638 w 18415"/>
              <a:gd name="T33" fmla="*/ 9610 h 23495"/>
              <a:gd name="T34" fmla="*/ 17809 w 18415"/>
              <a:gd name="T35" fmla="*/ 9610 h 23495"/>
              <a:gd name="T36" fmla="*/ 17809 w 18415"/>
              <a:gd name="T37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415" h="23495">
                <a:moveTo>
                  <a:pt x="3171" y="0"/>
                </a:moveTo>
                <a:lnTo>
                  <a:pt x="0" y="0"/>
                </a:lnTo>
                <a:lnTo>
                  <a:pt x="0" y="23430"/>
                </a:lnTo>
                <a:lnTo>
                  <a:pt x="3171" y="23430"/>
                </a:lnTo>
                <a:lnTo>
                  <a:pt x="3171" y="12278"/>
                </a:lnTo>
                <a:lnTo>
                  <a:pt x="17809" y="12278"/>
                </a:lnTo>
                <a:lnTo>
                  <a:pt x="17809" y="9610"/>
                </a:lnTo>
                <a:lnTo>
                  <a:pt x="3171" y="9610"/>
                </a:lnTo>
                <a:lnTo>
                  <a:pt x="3171" y="0"/>
                </a:lnTo>
                <a:close/>
              </a:path>
              <a:path w="18415" h="23495">
                <a:moveTo>
                  <a:pt x="17809" y="12278"/>
                </a:moveTo>
                <a:lnTo>
                  <a:pt x="14638" y="12278"/>
                </a:lnTo>
                <a:lnTo>
                  <a:pt x="14638" y="23430"/>
                </a:lnTo>
                <a:lnTo>
                  <a:pt x="17809" y="23430"/>
                </a:lnTo>
                <a:lnTo>
                  <a:pt x="17809" y="12278"/>
                </a:lnTo>
                <a:close/>
              </a:path>
              <a:path w="18415" h="23495">
                <a:moveTo>
                  <a:pt x="17809" y="0"/>
                </a:moveTo>
                <a:lnTo>
                  <a:pt x="14638" y="0"/>
                </a:lnTo>
                <a:lnTo>
                  <a:pt x="14638" y="9610"/>
                </a:lnTo>
                <a:lnTo>
                  <a:pt x="17809" y="9610"/>
                </a:lnTo>
                <a:lnTo>
                  <a:pt x="178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2" name="object 72"/>
          <p:cNvSpPr>
            <a:spLocks/>
          </p:cNvSpPr>
          <p:nvPr/>
        </p:nvSpPr>
        <p:spPr bwMode="auto">
          <a:xfrm>
            <a:off x="7583488" y="5576888"/>
            <a:ext cx="11112" cy="12700"/>
          </a:xfrm>
          <a:custGeom>
            <a:avLst/>
            <a:gdLst>
              <a:gd name="T0" fmla="*/ 14062 w 14604"/>
              <a:gd name="T1" fmla="*/ 0 h 17779"/>
              <a:gd name="T2" fmla="*/ 384 w 14604"/>
              <a:gd name="T3" fmla="*/ 0 h 17779"/>
              <a:gd name="T4" fmla="*/ 384 w 14604"/>
              <a:gd name="T5" fmla="*/ 2313 h 17779"/>
              <a:gd name="T6" fmla="*/ 10826 w 14604"/>
              <a:gd name="T7" fmla="*/ 2313 h 17779"/>
              <a:gd name="T8" fmla="*/ 0 w 14604"/>
              <a:gd name="T9" fmla="*/ 14945 h 17779"/>
              <a:gd name="T10" fmla="*/ 0 w 14604"/>
              <a:gd name="T11" fmla="*/ 17580 h 17779"/>
              <a:gd name="T12" fmla="*/ 14062 w 14604"/>
              <a:gd name="T13" fmla="*/ 17580 h 17779"/>
              <a:gd name="T14" fmla="*/ 14062 w 14604"/>
              <a:gd name="T15" fmla="*/ 15266 h 17779"/>
              <a:gd name="T16" fmla="*/ 3235 w 14604"/>
              <a:gd name="T17" fmla="*/ 15266 h 17779"/>
              <a:gd name="T18" fmla="*/ 14062 w 14604"/>
              <a:gd name="T19" fmla="*/ 2635 h 17779"/>
              <a:gd name="T20" fmla="*/ 14062 w 14604"/>
              <a:gd name="T21" fmla="*/ 0 h 17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604" h="17779">
                <a:moveTo>
                  <a:pt x="14062" y="0"/>
                </a:moveTo>
                <a:lnTo>
                  <a:pt x="384" y="0"/>
                </a:lnTo>
                <a:lnTo>
                  <a:pt x="384" y="2313"/>
                </a:lnTo>
                <a:lnTo>
                  <a:pt x="10826" y="2313"/>
                </a:lnTo>
                <a:lnTo>
                  <a:pt x="0" y="14945"/>
                </a:lnTo>
                <a:lnTo>
                  <a:pt x="0" y="17580"/>
                </a:lnTo>
                <a:lnTo>
                  <a:pt x="14062" y="17580"/>
                </a:lnTo>
                <a:lnTo>
                  <a:pt x="14062" y="15266"/>
                </a:lnTo>
                <a:lnTo>
                  <a:pt x="3235" y="15266"/>
                </a:lnTo>
                <a:lnTo>
                  <a:pt x="14062" y="2635"/>
                </a:lnTo>
                <a:lnTo>
                  <a:pt x="140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3" name="object 73"/>
          <p:cNvSpPr>
            <a:spLocks/>
          </p:cNvSpPr>
          <p:nvPr/>
        </p:nvSpPr>
        <p:spPr bwMode="auto">
          <a:xfrm>
            <a:off x="7596188" y="5572125"/>
            <a:ext cx="4762" cy="20638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250 h 29209"/>
              <a:gd name="T6" fmla="*/ 3747 w 6984"/>
              <a:gd name="T7" fmla="*/ 2250 h 29209"/>
              <a:gd name="T8" fmla="*/ 3747 w 6984"/>
              <a:gd name="T9" fmla="*/ 26388 h 29209"/>
              <a:gd name="T10" fmla="*/ 0 w 6984"/>
              <a:gd name="T11" fmla="*/ 26388 h 29209"/>
              <a:gd name="T12" fmla="*/ 0 w 6984"/>
              <a:gd name="T13" fmla="*/ 28638 h 29209"/>
              <a:gd name="T14" fmla="*/ 6630 w 6984"/>
              <a:gd name="T15" fmla="*/ 28638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250"/>
                </a:lnTo>
                <a:lnTo>
                  <a:pt x="3747" y="2250"/>
                </a:lnTo>
                <a:lnTo>
                  <a:pt x="3747" y="26388"/>
                </a:lnTo>
                <a:lnTo>
                  <a:pt x="0" y="26388"/>
                </a:lnTo>
                <a:lnTo>
                  <a:pt x="0" y="28638"/>
                </a:lnTo>
                <a:lnTo>
                  <a:pt x="6630" y="28638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4" name="object 74"/>
          <p:cNvSpPr>
            <a:spLocks/>
          </p:cNvSpPr>
          <p:nvPr/>
        </p:nvSpPr>
        <p:spPr bwMode="auto">
          <a:xfrm>
            <a:off x="7183438" y="551021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5" name="object 75"/>
          <p:cNvSpPr>
            <a:spLocks/>
          </p:cNvSpPr>
          <p:nvPr/>
        </p:nvSpPr>
        <p:spPr bwMode="auto">
          <a:xfrm>
            <a:off x="7183438" y="551021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6" name="object 76"/>
          <p:cNvSpPr>
            <a:spLocks/>
          </p:cNvSpPr>
          <p:nvPr/>
        </p:nvSpPr>
        <p:spPr bwMode="auto">
          <a:xfrm>
            <a:off x="7839075" y="5510213"/>
            <a:ext cx="7938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7" name="object 77"/>
          <p:cNvSpPr>
            <a:spLocks/>
          </p:cNvSpPr>
          <p:nvPr/>
        </p:nvSpPr>
        <p:spPr bwMode="auto">
          <a:xfrm>
            <a:off x="7839075" y="5510213"/>
            <a:ext cx="7938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8" name="object 78"/>
          <p:cNvSpPr>
            <a:spLocks/>
          </p:cNvSpPr>
          <p:nvPr/>
        </p:nvSpPr>
        <p:spPr bwMode="auto">
          <a:xfrm>
            <a:off x="7165975" y="5500688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3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3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3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43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39" name="object 79"/>
          <p:cNvSpPr>
            <a:spLocks/>
          </p:cNvSpPr>
          <p:nvPr/>
        </p:nvSpPr>
        <p:spPr bwMode="auto">
          <a:xfrm>
            <a:off x="7183438" y="541972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0" name="object 80"/>
          <p:cNvSpPr>
            <a:spLocks/>
          </p:cNvSpPr>
          <p:nvPr/>
        </p:nvSpPr>
        <p:spPr bwMode="auto">
          <a:xfrm>
            <a:off x="7183438" y="541972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1" name="object 81"/>
          <p:cNvSpPr>
            <a:spLocks/>
          </p:cNvSpPr>
          <p:nvPr/>
        </p:nvSpPr>
        <p:spPr bwMode="auto">
          <a:xfrm>
            <a:off x="7839075" y="5419725"/>
            <a:ext cx="7938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2" name="object 82"/>
          <p:cNvSpPr>
            <a:spLocks/>
          </p:cNvSpPr>
          <p:nvPr/>
        </p:nvSpPr>
        <p:spPr bwMode="auto">
          <a:xfrm>
            <a:off x="7839075" y="5419725"/>
            <a:ext cx="7938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3" name="object 83"/>
          <p:cNvSpPr>
            <a:spLocks/>
          </p:cNvSpPr>
          <p:nvPr/>
        </p:nvSpPr>
        <p:spPr bwMode="auto">
          <a:xfrm>
            <a:off x="7138988" y="5408613"/>
            <a:ext cx="11112" cy="17462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3 h 23495"/>
              <a:gd name="T12" fmla="*/ 5604 w 13970"/>
              <a:gd name="T13" fmla="*/ 2893 h 23495"/>
              <a:gd name="T14" fmla="*/ 5604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4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4" y="2893"/>
                </a:lnTo>
                <a:lnTo>
                  <a:pt x="5604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7"/>
                </a:lnTo>
                <a:lnTo>
                  <a:pt x="5604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4" name="object 84"/>
          <p:cNvSpPr>
            <a:spLocks/>
          </p:cNvSpPr>
          <p:nvPr/>
        </p:nvSpPr>
        <p:spPr bwMode="auto">
          <a:xfrm>
            <a:off x="7153275" y="5408613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7 w 16509"/>
              <a:gd name="T5" fmla="*/ 1060 h 24765"/>
              <a:gd name="T6" fmla="*/ 671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7 w 16509"/>
              <a:gd name="T15" fmla="*/ 23237 h 24765"/>
              <a:gd name="T16" fmla="*/ 5444 w 16509"/>
              <a:gd name="T17" fmla="*/ 24265 h 24765"/>
              <a:gd name="T18" fmla="*/ 10666 w 16509"/>
              <a:gd name="T19" fmla="*/ 24265 h 24765"/>
              <a:gd name="T20" fmla="*/ 12651 w 16509"/>
              <a:gd name="T21" fmla="*/ 23237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3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3 h 24765"/>
              <a:gd name="T36" fmla="*/ 5220 w 16509"/>
              <a:gd name="T37" fmla="*/ 3310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1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1 h 24765"/>
              <a:gd name="T64" fmla="*/ 10921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7" y="1060"/>
                </a:lnTo>
                <a:lnTo>
                  <a:pt x="671" y="5207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7" y="23237"/>
                </a:lnTo>
                <a:lnTo>
                  <a:pt x="5444" y="24265"/>
                </a:lnTo>
                <a:lnTo>
                  <a:pt x="10666" y="24265"/>
                </a:lnTo>
                <a:lnTo>
                  <a:pt x="12651" y="23237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3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3"/>
                </a:lnTo>
                <a:lnTo>
                  <a:pt x="5220" y="3310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1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1"/>
                </a:lnTo>
                <a:lnTo>
                  <a:pt x="10921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5" name="object 85"/>
          <p:cNvSpPr>
            <a:spLocks/>
          </p:cNvSpPr>
          <p:nvPr/>
        </p:nvSpPr>
        <p:spPr bwMode="auto">
          <a:xfrm>
            <a:off x="7167563" y="5408613"/>
            <a:ext cx="11112" cy="17462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7 w 16509"/>
              <a:gd name="T5" fmla="*/ 1060 h 24765"/>
              <a:gd name="T6" fmla="*/ 671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7 w 16509"/>
              <a:gd name="T15" fmla="*/ 23237 h 24765"/>
              <a:gd name="T16" fmla="*/ 5444 w 16509"/>
              <a:gd name="T17" fmla="*/ 24265 h 24765"/>
              <a:gd name="T18" fmla="*/ 10666 w 16509"/>
              <a:gd name="T19" fmla="*/ 24265 h 24765"/>
              <a:gd name="T20" fmla="*/ 12651 w 16509"/>
              <a:gd name="T21" fmla="*/ 23237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3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3 h 24765"/>
              <a:gd name="T36" fmla="*/ 5220 w 16509"/>
              <a:gd name="T37" fmla="*/ 3310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2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1 h 24765"/>
              <a:gd name="T64" fmla="*/ 10922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7" y="1060"/>
                </a:lnTo>
                <a:lnTo>
                  <a:pt x="671" y="5207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7" y="23237"/>
                </a:lnTo>
                <a:lnTo>
                  <a:pt x="5444" y="24265"/>
                </a:lnTo>
                <a:lnTo>
                  <a:pt x="10666" y="24265"/>
                </a:lnTo>
                <a:lnTo>
                  <a:pt x="12651" y="23237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3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3"/>
                </a:lnTo>
                <a:lnTo>
                  <a:pt x="5220" y="3310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2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1"/>
                </a:lnTo>
                <a:lnTo>
                  <a:pt x="10922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6" name="object 86"/>
          <p:cNvSpPr>
            <a:spLocks/>
          </p:cNvSpPr>
          <p:nvPr/>
        </p:nvSpPr>
        <p:spPr bwMode="auto">
          <a:xfrm>
            <a:off x="7183438" y="532765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7" name="object 87"/>
          <p:cNvSpPr>
            <a:spLocks/>
          </p:cNvSpPr>
          <p:nvPr/>
        </p:nvSpPr>
        <p:spPr bwMode="auto">
          <a:xfrm>
            <a:off x="7183438" y="532765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8" name="object 88"/>
          <p:cNvSpPr>
            <a:spLocks/>
          </p:cNvSpPr>
          <p:nvPr/>
        </p:nvSpPr>
        <p:spPr bwMode="auto">
          <a:xfrm>
            <a:off x="7839075" y="5327650"/>
            <a:ext cx="7938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49" name="object 89"/>
          <p:cNvSpPr>
            <a:spLocks/>
          </p:cNvSpPr>
          <p:nvPr/>
        </p:nvSpPr>
        <p:spPr bwMode="auto">
          <a:xfrm>
            <a:off x="7839075" y="5327650"/>
            <a:ext cx="7938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0" name="object 90"/>
          <p:cNvSpPr>
            <a:spLocks/>
          </p:cNvSpPr>
          <p:nvPr/>
        </p:nvSpPr>
        <p:spPr bwMode="auto">
          <a:xfrm>
            <a:off x="7137400" y="5316538"/>
            <a:ext cx="11113" cy="17462"/>
          </a:xfrm>
          <a:custGeom>
            <a:avLst/>
            <a:gdLst>
              <a:gd name="T0" fmla="*/ 13509 w 15240"/>
              <a:gd name="T1" fmla="*/ 2667 h 24129"/>
              <a:gd name="T2" fmla="*/ 8232 w 15240"/>
              <a:gd name="T3" fmla="*/ 2667 h 24129"/>
              <a:gd name="T4" fmla="*/ 9353 w 15240"/>
              <a:gd name="T5" fmla="*/ 3084 h 24129"/>
              <a:gd name="T6" fmla="*/ 11083 w 15240"/>
              <a:gd name="T7" fmla="*/ 4627 h 24129"/>
              <a:gd name="T8" fmla="*/ 11531 w 15240"/>
              <a:gd name="T9" fmla="*/ 5656 h 24129"/>
              <a:gd name="T10" fmla="*/ 11531 w 15240"/>
              <a:gd name="T11" fmla="*/ 7649 h 24129"/>
              <a:gd name="T12" fmla="*/ 0 w 15240"/>
              <a:gd name="T13" fmla="*/ 21181 h 24129"/>
              <a:gd name="T14" fmla="*/ 0 w 15240"/>
              <a:gd name="T15" fmla="*/ 23848 h 24129"/>
              <a:gd name="T16" fmla="*/ 14829 w 15240"/>
              <a:gd name="T17" fmla="*/ 23848 h 24129"/>
              <a:gd name="T18" fmla="*/ 14829 w 15240"/>
              <a:gd name="T19" fmla="*/ 21181 h 24129"/>
              <a:gd name="T20" fmla="*/ 3811 w 15240"/>
              <a:gd name="T21" fmla="*/ 21181 h 24129"/>
              <a:gd name="T22" fmla="*/ 12000 w 15240"/>
              <a:gd name="T23" fmla="*/ 12727 h 24129"/>
              <a:gd name="T24" fmla="*/ 13164 w 15240"/>
              <a:gd name="T25" fmla="*/ 11313 h 24129"/>
              <a:gd name="T26" fmla="*/ 13804 w 15240"/>
              <a:gd name="T27" fmla="*/ 10284 h 24129"/>
              <a:gd name="T28" fmla="*/ 14509 w 15240"/>
              <a:gd name="T29" fmla="*/ 8581 h 24129"/>
              <a:gd name="T30" fmla="*/ 14702 w 15240"/>
              <a:gd name="T31" fmla="*/ 7649 h 24129"/>
              <a:gd name="T32" fmla="*/ 14688 w 15240"/>
              <a:gd name="T33" fmla="*/ 4627 h 24129"/>
              <a:gd name="T34" fmla="*/ 13964 w 15240"/>
              <a:gd name="T35" fmla="*/ 3053 h 24129"/>
              <a:gd name="T36" fmla="*/ 13509 w 15240"/>
              <a:gd name="T37" fmla="*/ 2667 h 24129"/>
              <a:gd name="T38" fmla="*/ 9160 w 15240"/>
              <a:gd name="T39" fmla="*/ 0 h 24129"/>
              <a:gd name="T40" fmla="*/ 5829 w 15240"/>
              <a:gd name="T41" fmla="*/ 0 h 24129"/>
              <a:gd name="T42" fmla="*/ 4804 w 15240"/>
              <a:gd name="T43" fmla="*/ 128 h 24129"/>
              <a:gd name="T44" fmla="*/ 2626 w 15240"/>
              <a:gd name="T45" fmla="*/ 642 h 24129"/>
              <a:gd name="T46" fmla="*/ 1441 w 15240"/>
              <a:gd name="T47" fmla="*/ 1028 h 24129"/>
              <a:gd name="T48" fmla="*/ 160 w 15240"/>
              <a:gd name="T49" fmla="*/ 1543 h 24129"/>
              <a:gd name="T50" fmla="*/ 160 w 15240"/>
              <a:gd name="T51" fmla="*/ 4756 h 24129"/>
              <a:gd name="T52" fmla="*/ 1409 w 15240"/>
              <a:gd name="T53" fmla="*/ 4050 h 24129"/>
              <a:gd name="T54" fmla="*/ 2594 w 15240"/>
              <a:gd name="T55" fmla="*/ 3535 h 24129"/>
              <a:gd name="T56" fmla="*/ 4772 w 15240"/>
              <a:gd name="T57" fmla="*/ 2860 h 24129"/>
              <a:gd name="T58" fmla="*/ 5829 w 15240"/>
              <a:gd name="T59" fmla="*/ 2667 h 24129"/>
              <a:gd name="T60" fmla="*/ 13509 w 15240"/>
              <a:gd name="T61" fmla="*/ 2667 h 24129"/>
              <a:gd name="T62" fmla="*/ 11083 w 15240"/>
              <a:gd name="T63" fmla="*/ 610 h 24129"/>
              <a:gd name="T64" fmla="*/ 9160 w 15240"/>
              <a:gd name="T65" fmla="*/ 0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40" h="24129">
                <a:moveTo>
                  <a:pt x="13509" y="2667"/>
                </a:moveTo>
                <a:lnTo>
                  <a:pt x="8232" y="2667"/>
                </a:lnTo>
                <a:lnTo>
                  <a:pt x="9353" y="3084"/>
                </a:lnTo>
                <a:lnTo>
                  <a:pt x="11083" y="4627"/>
                </a:lnTo>
                <a:lnTo>
                  <a:pt x="11531" y="5656"/>
                </a:lnTo>
                <a:lnTo>
                  <a:pt x="11531" y="7649"/>
                </a:lnTo>
                <a:lnTo>
                  <a:pt x="0" y="21181"/>
                </a:lnTo>
                <a:lnTo>
                  <a:pt x="0" y="23848"/>
                </a:lnTo>
                <a:lnTo>
                  <a:pt x="14829" y="23848"/>
                </a:lnTo>
                <a:lnTo>
                  <a:pt x="14829" y="21181"/>
                </a:lnTo>
                <a:lnTo>
                  <a:pt x="3811" y="21181"/>
                </a:lnTo>
                <a:lnTo>
                  <a:pt x="12000" y="12727"/>
                </a:lnTo>
                <a:lnTo>
                  <a:pt x="13164" y="11313"/>
                </a:lnTo>
                <a:lnTo>
                  <a:pt x="13804" y="10284"/>
                </a:lnTo>
                <a:lnTo>
                  <a:pt x="14509" y="8581"/>
                </a:lnTo>
                <a:lnTo>
                  <a:pt x="14702" y="7649"/>
                </a:lnTo>
                <a:lnTo>
                  <a:pt x="14688" y="4627"/>
                </a:lnTo>
                <a:lnTo>
                  <a:pt x="13964" y="3053"/>
                </a:lnTo>
                <a:lnTo>
                  <a:pt x="13509" y="2667"/>
                </a:lnTo>
                <a:close/>
              </a:path>
              <a:path w="15240" h="24129">
                <a:moveTo>
                  <a:pt x="9160" y="0"/>
                </a:moveTo>
                <a:lnTo>
                  <a:pt x="5829" y="0"/>
                </a:lnTo>
                <a:lnTo>
                  <a:pt x="4804" y="128"/>
                </a:lnTo>
                <a:lnTo>
                  <a:pt x="2626" y="642"/>
                </a:lnTo>
                <a:lnTo>
                  <a:pt x="1441" y="1028"/>
                </a:lnTo>
                <a:lnTo>
                  <a:pt x="160" y="1543"/>
                </a:lnTo>
                <a:lnTo>
                  <a:pt x="160" y="4756"/>
                </a:lnTo>
                <a:lnTo>
                  <a:pt x="1409" y="4050"/>
                </a:lnTo>
                <a:lnTo>
                  <a:pt x="2594" y="3535"/>
                </a:lnTo>
                <a:lnTo>
                  <a:pt x="4772" y="2860"/>
                </a:lnTo>
                <a:lnTo>
                  <a:pt x="5829" y="2667"/>
                </a:lnTo>
                <a:lnTo>
                  <a:pt x="13509" y="2667"/>
                </a:lnTo>
                <a:lnTo>
                  <a:pt x="11083" y="610"/>
                </a:lnTo>
                <a:lnTo>
                  <a:pt x="91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1" name="object 91"/>
          <p:cNvSpPr>
            <a:spLocks/>
          </p:cNvSpPr>
          <p:nvPr/>
        </p:nvSpPr>
        <p:spPr bwMode="auto">
          <a:xfrm>
            <a:off x="7151688" y="5316538"/>
            <a:ext cx="12700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3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6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6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3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3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6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6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3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2" name="object 92"/>
          <p:cNvSpPr>
            <a:spLocks/>
          </p:cNvSpPr>
          <p:nvPr/>
        </p:nvSpPr>
        <p:spPr bwMode="auto">
          <a:xfrm>
            <a:off x="7165975" y="5316538"/>
            <a:ext cx="12700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3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6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6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3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3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6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6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3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3" name="object 93"/>
          <p:cNvSpPr>
            <a:spLocks/>
          </p:cNvSpPr>
          <p:nvPr/>
        </p:nvSpPr>
        <p:spPr bwMode="auto">
          <a:xfrm>
            <a:off x="7183438" y="523557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4" name="object 94"/>
          <p:cNvSpPr>
            <a:spLocks/>
          </p:cNvSpPr>
          <p:nvPr/>
        </p:nvSpPr>
        <p:spPr bwMode="auto">
          <a:xfrm>
            <a:off x="7183438" y="523557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5" name="object 95"/>
          <p:cNvSpPr>
            <a:spLocks/>
          </p:cNvSpPr>
          <p:nvPr/>
        </p:nvSpPr>
        <p:spPr bwMode="auto">
          <a:xfrm>
            <a:off x="7839075" y="5235575"/>
            <a:ext cx="7938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6" name="object 96"/>
          <p:cNvSpPr>
            <a:spLocks/>
          </p:cNvSpPr>
          <p:nvPr/>
        </p:nvSpPr>
        <p:spPr bwMode="auto">
          <a:xfrm>
            <a:off x="7839075" y="5235575"/>
            <a:ext cx="7938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7" name="object 97"/>
          <p:cNvSpPr>
            <a:spLocks/>
          </p:cNvSpPr>
          <p:nvPr/>
        </p:nvSpPr>
        <p:spPr bwMode="auto">
          <a:xfrm>
            <a:off x="7137400" y="5226050"/>
            <a:ext cx="11113" cy="17463"/>
          </a:xfrm>
          <a:custGeom>
            <a:avLst/>
            <a:gdLst>
              <a:gd name="T0" fmla="*/ 0 w 15875"/>
              <a:gd name="T1" fmla="*/ 20087 h 24765"/>
              <a:gd name="T2" fmla="*/ 0 w 15875"/>
              <a:gd name="T3" fmla="*/ 23140 h 24765"/>
              <a:gd name="T4" fmla="*/ 1089 w 15875"/>
              <a:gd name="T5" fmla="*/ 23526 h 24765"/>
              <a:gd name="T6" fmla="*/ 2178 w 15875"/>
              <a:gd name="T7" fmla="*/ 23816 h 24765"/>
              <a:gd name="T8" fmla="*/ 3202 w 15875"/>
              <a:gd name="T9" fmla="*/ 23976 h 24765"/>
              <a:gd name="T10" fmla="*/ 4227 w 15875"/>
              <a:gd name="T11" fmla="*/ 24169 h 24765"/>
              <a:gd name="T12" fmla="*/ 9160 w 15875"/>
              <a:gd name="T13" fmla="*/ 24265 h 24765"/>
              <a:gd name="T14" fmla="*/ 11403 w 15875"/>
              <a:gd name="T15" fmla="*/ 23655 h 24765"/>
              <a:gd name="T16" fmla="*/ 13964 w 15875"/>
              <a:gd name="T17" fmla="*/ 21630 h 24765"/>
              <a:gd name="T18" fmla="*/ 4997 w 15875"/>
              <a:gd name="T19" fmla="*/ 21630 h 24765"/>
              <a:gd name="T20" fmla="*/ 3907 w 15875"/>
              <a:gd name="T21" fmla="*/ 21502 h 24765"/>
              <a:gd name="T22" fmla="*/ 1826 w 15875"/>
              <a:gd name="T23" fmla="*/ 20988 h 24765"/>
              <a:gd name="T24" fmla="*/ 864 w 15875"/>
              <a:gd name="T25" fmla="*/ 20601 h 24765"/>
              <a:gd name="T26" fmla="*/ 0 w 15875"/>
              <a:gd name="T27" fmla="*/ 20087 h 24765"/>
              <a:gd name="T28" fmla="*/ 14042 w 15875"/>
              <a:gd name="T29" fmla="*/ 2666 h 24765"/>
              <a:gd name="T30" fmla="*/ 8328 w 15875"/>
              <a:gd name="T31" fmla="*/ 2666 h 24765"/>
              <a:gd name="T32" fmla="*/ 9545 w 15875"/>
              <a:gd name="T33" fmla="*/ 2988 h 24765"/>
              <a:gd name="T34" fmla="*/ 11243 w 15875"/>
              <a:gd name="T35" fmla="*/ 4274 h 24765"/>
              <a:gd name="T36" fmla="*/ 11691 w 15875"/>
              <a:gd name="T37" fmla="*/ 5206 h 24765"/>
              <a:gd name="T38" fmla="*/ 11691 w 15875"/>
              <a:gd name="T39" fmla="*/ 7584 h 24765"/>
              <a:gd name="T40" fmla="*/ 11275 w 15875"/>
              <a:gd name="T41" fmla="*/ 8484 h 24765"/>
              <a:gd name="T42" fmla="*/ 10441 w 15875"/>
              <a:gd name="T43" fmla="*/ 9095 h 24765"/>
              <a:gd name="T44" fmla="*/ 9610 w 15875"/>
              <a:gd name="T45" fmla="*/ 9738 h 24765"/>
              <a:gd name="T46" fmla="*/ 8423 w 15875"/>
              <a:gd name="T47" fmla="*/ 10027 h 24765"/>
              <a:gd name="T48" fmla="*/ 4036 w 15875"/>
              <a:gd name="T49" fmla="*/ 10027 h 24765"/>
              <a:gd name="T50" fmla="*/ 4036 w 15875"/>
              <a:gd name="T51" fmla="*/ 12631 h 24765"/>
              <a:gd name="T52" fmla="*/ 8488 w 15875"/>
              <a:gd name="T53" fmla="*/ 12631 h 24765"/>
              <a:gd name="T54" fmla="*/ 9833 w 15875"/>
              <a:gd name="T55" fmla="*/ 13049 h 24765"/>
              <a:gd name="T56" fmla="*/ 11755 w 15875"/>
              <a:gd name="T57" fmla="*/ 14592 h 24765"/>
              <a:gd name="T58" fmla="*/ 12179 w 15875"/>
              <a:gd name="T59" fmla="*/ 15556 h 24765"/>
              <a:gd name="T60" fmla="*/ 12236 w 15875"/>
              <a:gd name="T61" fmla="*/ 18544 h 24765"/>
              <a:gd name="T62" fmla="*/ 11691 w 15875"/>
              <a:gd name="T63" fmla="*/ 19702 h 24765"/>
              <a:gd name="T64" fmla="*/ 9641 w 15875"/>
              <a:gd name="T65" fmla="*/ 21244 h 24765"/>
              <a:gd name="T66" fmla="*/ 8135 w 15875"/>
              <a:gd name="T67" fmla="*/ 21630 h 24765"/>
              <a:gd name="T68" fmla="*/ 13964 w 15875"/>
              <a:gd name="T69" fmla="*/ 21630 h 24765"/>
              <a:gd name="T70" fmla="*/ 14574 w 15875"/>
              <a:gd name="T71" fmla="*/ 21148 h 24765"/>
              <a:gd name="T72" fmla="*/ 15374 w 15875"/>
              <a:gd name="T73" fmla="*/ 19348 h 24765"/>
              <a:gd name="T74" fmla="*/ 15374 w 15875"/>
              <a:gd name="T75" fmla="*/ 15556 h 24765"/>
              <a:gd name="T76" fmla="*/ 14926 w 15875"/>
              <a:gd name="T77" fmla="*/ 14270 h 24765"/>
              <a:gd name="T78" fmla="*/ 13261 w 15875"/>
              <a:gd name="T79" fmla="*/ 12213 h 24765"/>
              <a:gd name="T80" fmla="*/ 12076 w 15875"/>
              <a:gd name="T81" fmla="*/ 11537 h 24765"/>
              <a:gd name="T82" fmla="*/ 10570 w 15875"/>
              <a:gd name="T83" fmla="*/ 11216 h 24765"/>
              <a:gd name="T84" fmla="*/ 11915 w 15875"/>
              <a:gd name="T85" fmla="*/ 10895 h 24765"/>
              <a:gd name="T86" fmla="*/ 12973 w 15875"/>
              <a:gd name="T87" fmla="*/ 10252 h 24765"/>
              <a:gd name="T88" fmla="*/ 14446 w 15875"/>
              <a:gd name="T89" fmla="*/ 8453 h 24765"/>
              <a:gd name="T90" fmla="*/ 14751 w 15875"/>
              <a:gd name="T91" fmla="*/ 7584 h 24765"/>
              <a:gd name="T92" fmla="*/ 14831 w 15875"/>
              <a:gd name="T93" fmla="*/ 4210 h 24765"/>
              <a:gd name="T94" fmla="*/ 14126 w 15875"/>
              <a:gd name="T95" fmla="*/ 2731 h 24765"/>
              <a:gd name="T96" fmla="*/ 14042 w 15875"/>
              <a:gd name="T97" fmla="*/ 2666 h 24765"/>
              <a:gd name="T98" fmla="*/ 9417 w 15875"/>
              <a:gd name="T99" fmla="*/ 0 h 24765"/>
              <a:gd name="T100" fmla="*/ 5092 w 15875"/>
              <a:gd name="T101" fmla="*/ 96 h 24765"/>
              <a:gd name="T102" fmla="*/ 3011 w 15875"/>
              <a:gd name="T103" fmla="*/ 417 h 24765"/>
              <a:gd name="T104" fmla="*/ 1889 w 15875"/>
              <a:gd name="T105" fmla="*/ 674 h 24765"/>
              <a:gd name="T106" fmla="*/ 704 w 15875"/>
              <a:gd name="T107" fmla="*/ 995 h 24765"/>
              <a:gd name="T108" fmla="*/ 704 w 15875"/>
              <a:gd name="T109" fmla="*/ 3823 h 24765"/>
              <a:gd name="T110" fmla="*/ 1889 w 15875"/>
              <a:gd name="T111" fmla="*/ 3439 h 24765"/>
              <a:gd name="T112" fmla="*/ 2979 w 15875"/>
              <a:gd name="T113" fmla="*/ 3149 h 24765"/>
              <a:gd name="T114" fmla="*/ 4964 w 15875"/>
              <a:gd name="T115" fmla="*/ 2763 h 24765"/>
              <a:gd name="T116" fmla="*/ 8328 w 15875"/>
              <a:gd name="T117" fmla="*/ 2666 h 24765"/>
              <a:gd name="T118" fmla="*/ 14042 w 15875"/>
              <a:gd name="T119" fmla="*/ 2666 h 24765"/>
              <a:gd name="T120" fmla="*/ 11306 w 15875"/>
              <a:gd name="T121" fmla="*/ 546 h 24765"/>
              <a:gd name="T122" fmla="*/ 9417 w 15875"/>
              <a:gd name="T123" fmla="*/ 0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75" h="24765">
                <a:moveTo>
                  <a:pt x="0" y="20087"/>
                </a:moveTo>
                <a:lnTo>
                  <a:pt x="0" y="23140"/>
                </a:lnTo>
                <a:lnTo>
                  <a:pt x="1089" y="23526"/>
                </a:lnTo>
                <a:lnTo>
                  <a:pt x="2178" y="23816"/>
                </a:lnTo>
                <a:lnTo>
                  <a:pt x="3202" y="23976"/>
                </a:lnTo>
                <a:lnTo>
                  <a:pt x="4227" y="24169"/>
                </a:lnTo>
                <a:lnTo>
                  <a:pt x="9160" y="24265"/>
                </a:lnTo>
                <a:lnTo>
                  <a:pt x="11403" y="23655"/>
                </a:lnTo>
                <a:lnTo>
                  <a:pt x="13964" y="21630"/>
                </a:lnTo>
                <a:lnTo>
                  <a:pt x="4997" y="21630"/>
                </a:lnTo>
                <a:lnTo>
                  <a:pt x="3907" y="21502"/>
                </a:lnTo>
                <a:lnTo>
                  <a:pt x="1826" y="20988"/>
                </a:lnTo>
                <a:lnTo>
                  <a:pt x="864" y="20601"/>
                </a:lnTo>
                <a:lnTo>
                  <a:pt x="0" y="20087"/>
                </a:lnTo>
                <a:close/>
              </a:path>
              <a:path w="15875" h="24765">
                <a:moveTo>
                  <a:pt x="14042" y="2666"/>
                </a:moveTo>
                <a:lnTo>
                  <a:pt x="8328" y="2666"/>
                </a:lnTo>
                <a:lnTo>
                  <a:pt x="9545" y="2988"/>
                </a:lnTo>
                <a:lnTo>
                  <a:pt x="11243" y="4274"/>
                </a:lnTo>
                <a:lnTo>
                  <a:pt x="11691" y="5206"/>
                </a:lnTo>
                <a:lnTo>
                  <a:pt x="11691" y="7584"/>
                </a:lnTo>
                <a:lnTo>
                  <a:pt x="11275" y="8484"/>
                </a:lnTo>
                <a:lnTo>
                  <a:pt x="10441" y="9095"/>
                </a:lnTo>
                <a:lnTo>
                  <a:pt x="9610" y="9738"/>
                </a:lnTo>
                <a:lnTo>
                  <a:pt x="8423" y="10027"/>
                </a:lnTo>
                <a:lnTo>
                  <a:pt x="4036" y="10027"/>
                </a:lnTo>
                <a:lnTo>
                  <a:pt x="4036" y="12631"/>
                </a:lnTo>
                <a:lnTo>
                  <a:pt x="8488" y="12631"/>
                </a:lnTo>
                <a:lnTo>
                  <a:pt x="9833" y="13049"/>
                </a:lnTo>
                <a:lnTo>
                  <a:pt x="11755" y="14592"/>
                </a:lnTo>
                <a:lnTo>
                  <a:pt x="12179" y="15556"/>
                </a:lnTo>
                <a:lnTo>
                  <a:pt x="12236" y="18544"/>
                </a:lnTo>
                <a:lnTo>
                  <a:pt x="11691" y="19702"/>
                </a:lnTo>
                <a:lnTo>
                  <a:pt x="9641" y="21244"/>
                </a:lnTo>
                <a:lnTo>
                  <a:pt x="8135" y="21630"/>
                </a:lnTo>
                <a:lnTo>
                  <a:pt x="13964" y="21630"/>
                </a:lnTo>
                <a:lnTo>
                  <a:pt x="14574" y="21148"/>
                </a:lnTo>
                <a:lnTo>
                  <a:pt x="15374" y="19348"/>
                </a:lnTo>
                <a:lnTo>
                  <a:pt x="15374" y="15556"/>
                </a:lnTo>
                <a:lnTo>
                  <a:pt x="14926" y="14270"/>
                </a:lnTo>
                <a:lnTo>
                  <a:pt x="13261" y="12213"/>
                </a:lnTo>
                <a:lnTo>
                  <a:pt x="12076" y="11537"/>
                </a:lnTo>
                <a:lnTo>
                  <a:pt x="10570" y="11216"/>
                </a:lnTo>
                <a:lnTo>
                  <a:pt x="11915" y="10895"/>
                </a:lnTo>
                <a:lnTo>
                  <a:pt x="12973" y="10252"/>
                </a:lnTo>
                <a:lnTo>
                  <a:pt x="14446" y="8453"/>
                </a:lnTo>
                <a:lnTo>
                  <a:pt x="14751" y="7584"/>
                </a:lnTo>
                <a:lnTo>
                  <a:pt x="14831" y="4210"/>
                </a:lnTo>
                <a:lnTo>
                  <a:pt x="14126" y="2731"/>
                </a:lnTo>
                <a:lnTo>
                  <a:pt x="14042" y="2666"/>
                </a:lnTo>
                <a:close/>
              </a:path>
              <a:path w="15875" h="24765">
                <a:moveTo>
                  <a:pt x="9417" y="0"/>
                </a:moveTo>
                <a:lnTo>
                  <a:pt x="5092" y="96"/>
                </a:lnTo>
                <a:lnTo>
                  <a:pt x="3011" y="417"/>
                </a:lnTo>
                <a:lnTo>
                  <a:pt x="1889" y="674"/>
                </a:lnTo>
                <a:lnTo>
                  <a:pt x="704" y="995"/>
                </a:lnTo>
                <a:lnTo>
                  <a:pt x="704" y="3823"/>
                </a:lnTo>
                <a:lnTo>
                  <a:pt x="1889" y="3439"/>
                </a:lnTo>
                <a:lnTo>
                  <a:pt x="2979" y="3149"/>
                </a:lnTo>
                <a:lnTo>
                  <a:pt x="4964" y="2763"/>
                </a:lnTo>
                <a:lnTo>
                  <a:pt x="8328" y="2666"/>
                </a:lnTo>
                <a:lnTo>
                  <a:pt x="14042" y="2666"/>
                </a:lnTo>
                <a:lnTo>
                  <a:pt x="11306" y="546"/>
                </a:lnTo>
                <a:lnTo>
                  <a:pt x="94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8" name="object 98"/>
          <p:cNvSpPr>
            <a:spLocks/>
          </p:cNvSpPr>
          <p:nvPr/>
        </p:nvSpPr>
        <p:spPr bwMode="auto">
          <a:xfrm>
            <a:off x="7151688" y="5226050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6 w 16509"/>
              <a:gd name="T5" fmla="*/ 1060 h 24765"/>
              <a:gd name="T6" fmla="*/ 671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6 w 16509"/>
              <a:gd name="T15" fmla="*/ 23237 h 24765"/>
              <a:gd name="T16" fmla="*/ 5444 w 16509"/>
              <a:gd name="T17" fmla="*/ 24265 h 24765"/>
              <a:gd name="T18" fmla="*/ 10666 w 16509"/>
              <a:gd name="T19" fmla="*/ 24265 h 24765"/>
              <a:gd name="T20" fmla="*/ 12651 w 16509"/>
              <a:gd name="T21" fmla="*/ 23237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3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3 h 24765"/>
              <a:gd name="T36" fmla="*/ 5220 w 16509"/>
              <a:gd name="T37" fmla="*/ 3310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2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2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6" y="1060"/>
                </a:lnTo>
                <a:lnTo>
                  <a:pt x="671" y="5206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6" y="23237"/>
                </a:lnTo>
                <a:lnTo>
                  <a:pt x="5444" y="24265"/>
                </a:lnTo>
                <a:lnTo>
                  <a:pt x="10666" y="24265"/>
                </a:lnTo>
                <a:lnTo>
                  <a:pt x="12651" y="23237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3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3"/>
                </a:lnTo>
                <a:lnTo>
                  <a:pt x="5220" y="3310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2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2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59" name="object 99"/>
          <p:cNvSpPr>
            <a:spLocks/>
          </p:cNvSpPr>
          <p:nvPr/>
        </p:nvSpPr>
        <p:spPr bwMode="auto">
          <a:xfrm>
            <a:off x="7165975" y="5226050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6 w 16509"/>
              <a:gd name="T5" fmla="*/ 1060 h 24765"/>
              <a:gd name="T6" fmla="*/ 671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6 w 16509"/>
              <a:gd name="T15" fmla="*/ 23237 h 24765"/>
              <a:gd name="T16" fmla="*/ 5444 w 16509"/>
              <a:gd name="T17" fmla="*/ 24265 h 24765"/>
              <a:gd name="T18" fmla="*/ 10666 w 16509"/>
              <a:gd name="T19" fmla="*/ 24265 h 24765"/>
              <a:gd name="T20" fmla="*/ 12651 w 16509"/>
              <a:gd name="T21" fmla="*/ 23237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3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3 h 24765"/>
              <a:gd name="T36" fmla="*/ 5220 w 16509"/>
              <a:gd name="T37" fmla="*/ 3310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2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2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2 w 16509"/>
              <a:gd name="T73" fmla="*/ 16102 h 24765"/>
              <a:gd name="T74" fmla="*/ 16142 w 16509"/>
              <a:gd name="T75" fmla="*/ 8228 h 24765"/>
              <a:gd name="T76" fmla="*/ 15439 w 16509"/>
              <a:gd name="T77" fmla="*/ 5206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6" y="1060"/>
                </a:lnTo>
                <a:lnTo>
                  <a:pt x="671" y="5206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6" y="23237"/>
                </a:lnTo>
                <a:lnTo>
                  <a:pt x="5444" y="24265"/>
                </a:lnTo>
                <a:lnTo>
                  <a:pt x="10666" y="24265"/>
                </a:lnTo>
                <a:lnTo>
                  <a:pt x="12651" y="23237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3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3"/>
                </a:lnTo>
                <a:lnTo>
                  <a:pt x="5220" y="3310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2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2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2" y="16102"/>
                </a:lnTo>
                <a:lnTo>
                  <a:pt x="16142" y="8228"/>
                </a:lnTo>
                <a:lnTo>
                  <a:pt x="15439" y="5206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0" name="object 100"/>
          <p:cNvSpPr>
            <a:spLocks/>
          </p:cNvSpPr>
          <p:nvPr/>
        </p:nvSpPr>
        <p:spPr bwMode="auto">
          <a:xfrm>
            <a:off x="7183438" y="5145088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1" name="object 101"/>
          <p:cNvSpPr>
            <a:spLocks/>
          </p:cNvSpPr>
          <p:nvPr/>
        </p:nvSpPr>
        <p:spPr bwMode="auto">
          <a:xfrm>
            <a:off x="7183438" y="5145088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2" name="object 102"/>
          <p:cNvSpPr>
            <a:spLocks/>
          </p:cNvSpPr>
          <p:nvPr/>
        </p:nvSpPr>
        <p:spPr bwMode="auto">
          <a:xfrm>
            <a:off x="7839075" y="5145088"/>
            <a:ext cx="7938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3" name="object 103"/>
          <p:cNvSpPr>
            <a:spLocks/>
          </p:cNvSpPr>
          <p:nvPr/>
        </p:nvSpPr>
        <p:spPr bwMode="auto">
          <a:xfrm>
            <a:off x="7839075" y="5145088"/>
            <a:ext cx="7938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4" name="object 104"/>
          <p:cNvSpPr>
            <a:spLocks/>
          </p:cNvSpPr>
          <p:nvPr/>
        </p:nvSpPr>
        <p:spPr bwMode="auto">
          <a:xfrm>
            <a:off x="7137400" y="5133975"/>
            <a:ext cx="11113" cy="17463"/>
          </a:xfrm>
          <a:custGeom>
            <a:avLst/>
            <a:gdLst>
              <a:gd name="T0" fmla="*/ 13677 w 17145"/>
              <a:gd name="T1" fmla="*/ 17901 h 23495"/>
              <a:gd name="T2" fmla="*/ 10538 w 17145"/>
              <a:gd name="T3" fmla="*/ 17901 h 23495"/>
              <a:gd name="T4" fmla="*/ 10538 w 17145"/>
              <a:gd name="T5" fmla="*/ 23430 h 23495"/>
              <a:gd name="T6" fmla="*/ 13677 w 17145"/>
              <a:gd name="T7" fmla="*/ 23430 h 23495"/>
              <a:gd name="T8" fmla="*/ 13677 w 17145"/>
              <a:gd name="T9" fmla="*/ 17901 h 23495"/>
              <a:gd name="T10" fmla="*/ 13677 w 17145"/>
              <a:gd name="T11" fmla="*/ 0 h 23495"/>
              <a:gd name="T12" fmla="*/ 9706 w 17145"/>
              <a:gd name="T13" fmla="*/ 0 h 23495"/>
              <a:gd name="T14" fmla="*/ 0 w 17145"/>
              <a:gd name="T15" fmla="*/ 14848 h 23495"/>
              <a:gd name="T16" fmla="*/ 0 w 17145"/>
              <a:gd name="T17" fmla="*/ 17901 h 23495"/>
              <a:gd name="T18" fmla="*/ 17009 w 17145"/>
              <a:gd name="T19" fmla="*/ 17901 h 23495"/>
              <a:gd name="T20" fmla="*/ 17009 w 17145"/>
              <a:gd name="T21" fmla="*/ 15266 h 23495"/>
              <a:gd name="T22" fmla="*/ 2562 w 17145"/>
              <a:gd name="T23" fmla="*/ 15266 h 23495"/>
              <a:gd name="T24" fmla="*/ 10538 w 17145"/>
              <a:gd name="T25" fmla="*/ 2763 h 23495"/>
              <a:gd name="T26" fmla="*/ 13677 w 17145"/>
              <a:gd name="T27" fmla="*/ 2763 h 23495"/>
              <a:gd name="T28" fmla="*/ 13677 w 17145"/>
              <a:gd name="T29" fmla="*/ 0 h 23495"/>
              <a:gd name="T30" fmla="*/ 13677 w 17145"/>
              <a:gd name="T31" fmla="*/ 2763 h 23495"/>
              <a:gd name="T32" fmla="*/ 10538 w 17145"/>
              <a:gd name="T33" fmla="*/ 2763 h 23495"/>
              <a:gd name="T34" fmla="*/ 10538 w 17145"/>
              <a:gd name="T35" fmla="*/ 15266 h 23495"/>
              <a:gd name="T36" fmla="*/ 13677 w 17145"/>
              <a:gd name="T37" fmla="*/ 15266 h 23495"/>
              <a:gd name="T38" fmla="*/ 13677 w 17145"/>
              <a:gd name="T39" fmla="*/ 2763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45" h="23495">
                <a:moveTo>
                  <a:pt x="13677" y="17901"/>
                </a:moveTo>
                <a:lnTo>
                  <a:pt x="10538" y="17901"/>
                </a:lnTo>
                <a:lnTo>
                  <a:pt x="10538" y="23430"/>
                </a:lnTo>
                <a:lnTo>
                  <a:pt x="13677" y="23430"/>
                </a:lnTo>
                <a:lnTo>
                  <a:pt x="13677" y="17901"/>
                </a:lnTo>
                <a:close/>
              </a:path>
              <a:path w="17145" h="23495">
                <a:moveTo>
                  <a:pt x="13677" y="0"/>
                </a:moveTo>
                <a:lnTo>
                  <a:pt x="9706" y="0"/>
                </a:lnTo>
                <a:lnTo>
                  <a:pt x="0" y="14848"/>
                </a:lnTo>
                <a:lnTo>
                  <a:pt x="0" y="17901"/>
                </a:lnTo>
                <a:lnTo>
                  <a:pt x="17009" y="17901"/>
                </a:lnTo>
                <a:lnTo>
                  <a:pt x="17009" y="15266"/>
                </a:lnTo>
                <a:lnTo>
                  <a:pt x="2562" y="15266"/>
                </a:lnTo>
                <a:lnTo>
                  <a:pt x="10538" y="2763"/>
                </a:lnTo>
                <a:lnTo>
                  <a:pt x="13677" y="2763"/>
                </a:lnTo>
                <a:lnTo>
                  <a:pt x="13677" y="0"/>
                </a:lnTo>
                <a:close/>
              </a:path>
              <a:path w="17145" h="23495">
                <a:moveTo>
                  <a:pt x="13677" y="2763"/>
                </a:moveTo>
                <a:lnTo>
                  <a:pt x="10538" y="2763"/>
                </a:lnTo>
                <a:lnTo>
                  <a:pt x="10538" y="15266"/>
                </a:lnTo>
                <a:lnTo>
                  <a:pt x="13677" y="15266"/>
                </a:lnTo>
                <a:lnTo>
                  <a:pt x="13677" y="27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5" name="object 105"/>
          <p:cNvSpPr>
            <a:spLocks/>
          </p:cNvSpPr>
          <p:nvPr/>
        </p:nvSpPr>
        <p:spPr bwMode="auto">
          <a:xfrm>
            <a:off x="7151688" y="5133975"/>
            <a:ext cx="11112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0 w 16509"/>
              <a:gd name="T37" fmla="*/ 3309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09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0" y="3309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09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6" name="object 106"/>
          <p:cNvSpPr>
            <a:spLocks/>
          </p:cNvSpPr>
          <p:nvPr/>
        </p:nvSpPr>
        <p:spPr bwMode="auto">
          <a:xfrm>
            <a:off x="7165975" y="5133975"/>
            <a:ext cx="11113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0 w 16509"/>
              <a:gd name="T37" fmla="*/ 3309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09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0" y="3309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09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7" name="object 107"/>
          <p:cNvSpPr>
            <a:spLocks/>
          </p:cNvSpPr>
          <p:nvPr/>
        </p:nvSpPr>
        <p:spPr bwMode="auto">
          <a:xfrm>
            <a:off x="7105650" y="5295900"/>
            <a:ext cx="19050" cy="15875"/>
          </a:xfrm>
          <a:custGeom>
            <a:avLst/>
            <a:gdLst>
              <a:gd name="T0" fmla="*/ 14831 w 27940"/>
              <a:gd name="T1" fmla="*/ 0 h 22225"/>
              <a:gd name="T2" fmla="*/ 8425 w 27940"/>
              <a:gd name="T3" fmla="*/ 0 h 22225"/>
              <a:gd name="T4" fmla="*/ 5477 w 27940"/>
              <a:gd name="T5" fmla="*/ 996 h 22225"/>
              <a:gd name="T6" fmla="*/ 1121 w 27940"/>
              <a:gd name="T7" fmla="*/ 4949 h 22225"/>
              <a:gd name="T8" fmla="*/ 0 w 27940"/>
              <a:gd name="T9" fmla="*/ 7552 h 22225"/>
              <a:gd name="T10" fmla="*/ 0 w 27940"/>
              <a:gd name="T11" fmla="*/ 14141 h 22225"/>
              <a:gd name="T12" fmla="*/ 1121 w 27940"/>
              <a:gd name="T13" fmla="*/ 16777 h 22225"/>
              <a:gd name="T14" fmla="*/ 5477 w 27940"/>
              <a:gd name="T15" fmla="*/ 20731 h 22225"/>
              <a:gd name="T16" fmla="*/ 8425 w 27940"/>
              <a:gd name="T17" fmla="*/ 21695 h 22225"/>
              <a:gd name="T18" fmla="*/ 15824 w 27940"/>
              <a:gd name="T19" fmla="*/ 21695 h 22225"/>
              <a:gd name="T20" fmla="*/ 18738 w 27940"/>
              <a:gd name="T21" fmla="*/ 20731 h 22225"/>
              <a:gd name="T22" fmla="*/ 21359 w 27940"/>
              <a:gd name="T23" fmla="*/ 18352 h 22225"/>
              <a:gd name="T24" fmla="*/ 9161 w 27940"/>
              <a:gd name="T25" fmla="*/ 18352 h 22225"/>
              <a:gd name="T26" fmla="*/ 6855 w 27940"/>
              <a:gd name="T27" fmla="*/ 17677 h 22225"/>
              <a:gd name="T28" fmla="*/ 3427 w 27940"/>
              <a:gd name="T29" fmla="*/ 14977 h 22225"/>
              <a:gd name="T30" fmla="*/ 2562 w 27940"/>
              <a:gd name="T31" fmla="*/ 13145 h 22225"/>
              <a:gd name="T32" fmla="*/ 2562 w 27940"/>
              <a:gd name="T33" fmla="*/ 8549 h 22225"/>
              <a:gd name="T34" fmla="*/ 3427 w 27940"/>
              <a:gd name="T35" fmla="*/ 6717 h 22225"/>
              <a:gd name="T36" fmla="*/ 6855 w 27940"/>
              <a:gd name="T37" fmla="*/ 4017 h 22225"/>
              <a:gd name="T38" fmla="*/ 9161 w 27940"/>
              <a:gd name="T39" fmla="*/ 3342 h 22225"/>
              <a:gd name="T40" fmla="*/ 21561 w 27940"/>
              <a:gd name="T41" fmla="*/ 3342 h 22225"/>
              <a:gd name="T42" fmla="*/ 21013 w 27940"/>
              <a:gd name="T43" fmla="*/ 2731 h 22225"/>
              <a:gd name="T44" fmla="*/ 17169 w 27940"/>
              <a:gd name="T45" fmla="*/ 546 h 22225"/>
              <a:gd name="T46" fmla="*/ 14831 w 27940"/>
              <a:gd name="T47" fmla="*/ 0 h 22225"/>
              <a:gd name="T48" fmla="*/ 21561 w 27940"/>
              <a:gd name="T49" fmla="*/ 3342 h 22225"/>
              <a:gd name="T50" fmla="*/ 15055 w 27940"/>
              <a:gd name="T51" fmla="*/ 3342 h 22225"/>
              <a:gd name="T52" fmla="*/ 17393 w 27940"/>
              <a:gd name="T53" fmla="*/ 4017 h 22225"/>
              <a:gd name="T54" fmla="*/ 20821 w 27940"/>
              <a:gd name="T55" fmla="*/ 6717 h 22225"/>
              <a:gd name="T56" fmla="*/ 21653 w 27940"/>
              <a:gd name="T57" fmla="*/ 8549 h 22225"/>
              <a:gd name="T58" fmla="*/ 21653 w 27940"/>
              <a:gd name="T59" fmla="*/ 13145 h 22225"/>
              <a:gd name="T60" fmla="*/ 20821 w 27940"/>
              <a:gd name="T61" fmla="*/ 14977 h 22225"/>
              <a:gd name="T62" fmla="*/ 17393 w 27940"/>
              <a:gd name="T63" fmla="*/ 17677 h 22225"/>
              <a:gd name="T64" fmla="*/ 15055 w 27940"/>
              <a:gd name="T65" fmla="*/ 18352 h 22225"/>
              <a:gd name="T66" fmla="*/ 21359 w 27940"/>
              <a:gd name="T67" fmla="*/ 18352 h 22225"/>
              <a:gd name="T68" fmla="*/ 23094 w 27940"/>
              <a:gd name="T69" fmla="*/ 16777 h 22225"/>
              <a:gd name="T70" fmla="*/ 24184 w 27940"/>
              <a:gd name="T71" fmla="*/ 14141 h 22225"/>
              <a:gd name="T72" fmla="*/ 24119 w 27940"/>
              <a:gd name="T73" fmla="*/ 9513 h 22225"/>
              <a:gd name="T74" fmla="*/ 27486 w 27940"/>
              <a:gd name="T75" fmla="*/ 6395 h 22225"/>
              <a:gd name="T76" fmla="*/ 23351 w 27940"/>
              <a:gd name="T77" fmla="*/ 6395 h 22225"/>
              <a:gd name="T78" fmla="*/ 22454 w 27940"/>
              <a:gd name="T79" fmla="*/ 4339 h 22225"/>
              <a:gd name="T80" fmla="*/ 21561 w 27940"/>
              <a:gd name="T81" fmla="*/ 3342 h 22225"/>
              <a:gd name="T82" fmla="*/ 27867 w 27940"/>
              <a:gd name="T83" fmla="*/ 2217 h 22225"/>
              <a:gd name="T84" fmla="*/ 23351 w 27940"/>
              <a:gd name="T85" fmla="*/ 6395 h 22225"/>
              <a:gd name="T86" fmla="*/ 27486 w 27940"/>
              <a:gd name="T87" fmla="*/ 6395 h 22225"/>
              <a:gd name="T88" fmla="*/ 27867 w 27940"/>
              <a:gd name="T89" fmla="*/ 6042 h 22225"/>
              <a:gd name="T90" fmla="*/ 27867 w 27940"/>
              <a:gd name="T91" fmla="*/ 2217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940" h="22225">
                <a:moveTo>
                  <a:pt x="14831" y="0"/>
                </a:moveTo>
                <a:lnTo>
                  <a:pt x="8425" y="0"/>
                </a:lnTo>
                <a:lnTo>
                  <a:pt x="5477" y="996"/>
                </a:lnTo>
                <a:lnTo>
                  <a:pt x="1121" y="4949"/>
                </a:lnTo>
                <a:lnTo>
                  <a:pt x="0" y="7552"/>
                </a:lnTo>
                <a:lnTo>
                  <a:pt x="0" y="14141"/>
                </a:lnTo>
                <a:lnTo>
                  <a:pt x="1121" y="16777"/>
                </a:lnTo>
                <a:lnTo>
                  <a:pt x="5477" y="20731"/>
                </a:lnTo>
                <a:lnTo>
                  <a:pt x="8425" y="21695"/>
                </a:lnTo>
                <a:lnTo>
                  <a:pt x="15824" y="21695"/>
                </a:lnTo>
                <a:lnTo>
                  <a:pt x="18738" y="20731"/>
                </a:lnTo>
                <a:lnTo>
                  <a:pt x="21359" y="18352"/>
                </a:lnTo>
                <a:lnTo>
                  <a:pt x="9161" y="18352"/>
                </a:lnTo>
                <a:lnTo>
                  <a:pt x="6855" y="17677"/>
                </a:lnTo>
                <a:lnTo>
                  <a:pt x="3427" y="14977"/>
                </a:lnTo>
                <a:lnTo>
                  <a:pt x="2562" y="13145"/>
                </a:lnTo>
                <a:lnTo>
                  <a:pt x="2562" y="8549"/>
                </a:lnTo>
                <a:lnTo>
                  <a:pt x="3427" y="6717"/>
                </a:lnTo>
                <a:lnTo>
                  <a:pt x="6855" y="4017"/>
                </a:lnTo>
                <a:lnTo>
                  <a:pt x="9161" y="3342"/>
                </a:lnTo>
                <a:lnTo>
                  <a:pt x="21561" y="3342"/>
                </a:lnTo>
                <a:lnTo>
                  <a:pt x="21013" y="2731"/>
                </a:lnTo>
                <a:lnTo>
                  <a:pt x="17169" y="546"/>
                </a:lnTo>
                <a:lnTo>
                  <a:pt x="14831" y="0"/>
                </a:lnTo>
                <a:close/>
              </a:path>
              <a:path w="27940" h="22225">
                <a:moveTo>
                  <a:pt x="21561" y="3342"/>
                </a:moveTo>
                <a:lnTo>
                  <a:pt x="15055" y="3342"/>
                </a:lnTo>
                <a:lnTo>
                  <a:pt x="17393" y="4017"/>
                </a:lnTo>
                <a:lnTo>
                  <a:pt x="20821" y="6717"/>
                </a:lnTo>
                <a:lnTo>
                  <a:pt x="21653" y="8549"/>
                </a:lnTo>
                <a:lnTo>
                  <a:pt x="21653" y="13145"/>
                </a:lnTo>
                <a:lnTo>
                  <a:pt x="20821" y="14977"/>
                </a:lnTo>
                <a:lnTo>
                  <a:pt x="17393" y="17677"/>
                </a:lnTo>
                <a:lnTo>
                  <a:pt x="15055" y="18352"/>
                </a:lnTo>
                <a:lnTo>
                  <a:pt x="21359" y="18352"/>
                </a:lnTo>
                <a:lnTo>
                  <a:pt x="23094" y="16777"/>
                </a:lnTo>
                <a:lnTo>
                  <a:pt x="24184" y="14141"/>
                </a:lnTo>
                <a:lnTo>
                  <a:pt x="24119" y="9513"/>
                </a:lnTo>
                <a:lnTo>
                  <a:pt x="27486" y="6395"/>
                </a:lnTo>
                <a:lnTo>
                  <a:pt x="23351" y="6395"/>
                </a:lnTo>
                <a:lnTo>
                  <a:pt x="22454" y="4339"/>
                </a:lnTo>
                <a:lnTo>
                  <a:pt x="21561" y="3342"/>
                </a:lnTo>
                <a:close/>
              </a:path>
              <a:path w="27940" h="22225">
                <a:moveTo>
                  <a:pt x="27867" y="2217"/>
                </a:moveTo>
                <a:lnTo>
                  <a:pt x="23351" y="6395"/>
                </a:lnTo>
                <a:lnTo>
                  <a:pt x="27486" y="6395"/>
                </a:lnTo>
                <a:lnTo>
                  <a:pt x="27867" y="6042"/>
                </a:lnTo>
                <a:lnTo>
                  <a:pt x="27867" y="22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8" name="object 108"/>
          <p:cNvSpPr>
            <a:spLocks/>
          </p:cNvSpPr>
          <p:nvPr/>
        </p:nvSpPr>
        <p:spPr bwMode="auto">
          <a:xfrm>
            <a:off x="7439025" y="5089525"/>
            <a:ext cx="12700" cy="14288"/>
          </a:xfrm>
          <a:custGeom>
            <a:avLst/>
            <a:gdLst>
              <a:gd name="T0" fmla="*/ 10406 w 18415"/>
              <a:gd name="T1" fmla="*/ 0 h 19684"/>
              <a:gd name="T2" fmla="*/ 7416 w 18415"/>
              <a:gd name="T3" fmla="*/ 0 h 19684"/>
              <a:gd name="T4" fmla="*/ 0 w 18415"/>
              <a:gd name="T5" fmla="*/ 19518 h 19684"/>
              <a:gd name="T6" fmla="*/ 2774 w 18415"/>
              <a:gd name="T7" fmla="*/ 19518 h 19684"/>
              <a:gd name="T8" fmla="*/ 4535 w 18415"/>
              <a:gd name="T9" fmla="*/ 14511 h 19684"/>
              <a:gd name="T10" fmla="*/ 15920 w 18415"/>
              <a:gd name="T11" fmla="*/ 14511 h 19684"/>
              <a:gd name="T12" fmla="*/ 15086 w 18415"/>
              <a:gd name="T13" fmla="*/ 12316 h 19684"/>
              <a:gd name="T14" fmla="*/ 5336 w 18415"/>
              <a:gd name="T15" fmla="*/ 12316 h 19684"/>
              <a:gd name="T16" fmla="*/ 8911 w 18415"/>
              <a:gd name="T17" fmla="*/ 2597 h 19684"/>
              <a:gd name="T18" fmla="*/ 11393 w 18415"/>
              <a:gd name="T19" fmla="*/ 2597 h 19684"/>
              <a:gd name="T20" fmla="*/ 10406 w 18415"/>
              <a:gd name="T21" fmla="*/ 0 h 19684"/>
              <a:gd name="T22" fmla="*/ 15920 w 18415"/>
              <a:gd name="T23" fmla="*/ 14511 h 19684"/>
              <a:gd name="T24" fmla="*/ 13314 w 18415"/>
              <a:gd name="T25" fmla="*/ 14511 h 19684"/>
              <a:gd name="T26" fmla="*/ 15074 w 18415"/>
              <a:gd name="T27" fmla="*/ 19518 h 19684"/>
              <a:gd name="T28" fmla="*/ 17823 w 18415"/>
              <a:gd name="T29" fmla="*/ 19518 h 19684"/>
              <a:gd name="T30" fmla="*/ 15920 w 18415"/>
              <a:gd name="T31" fmla="*/ 14511 h 19684"/>
              <a:gd name="T32" fmla="*/ 11393 w 18415"/>
              <a:gd name="T33" fmla="*/ 2597 h 19684"/>
              <a:gd name="T34" fmla="*/ 8911 w 18415"/>
              <a:gd name="T35" fmla="*/ 2597 h 19684"/>
              <a:gd name="T36" fmla="*/ 12486 w 18415"/>
              <a:gd name="T37" fmla="*/ 12316 h 19684"/>
              <a:gd name="T38" fmla="*/ 15086 w 18415"/>
              <a:gd name="T39" fmla="*/ 12316 h 19684"/>
              <a:gd name="T40" fmla="*/ 11393 w 18415"/>
              <a:gd name="T41" fmla="*/ 2597 h 19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15" h="19684">
                <a:moveTo>
                  <a:pt x="10406" y="0"/>
                </a:moveTo>
                <a:lnTo>
                  <a:pt x="7416" y="0"/>
                </a:lnTo>
                <a:lnTo>
                  <a:pt x="0" y="19518"/>
                </a:lnTo>
                <a:lnTo>
                  <a:pt x="2774" y="19518"/>
                </a:lnTo>
                <a:lnTo>
                  <a:pt x="4535" y="14511"/>
                </a:lnTo>
                <a:lnTo>
                  <a:pt x="15920" y="14511"/>
                </a:lnTo>
                <a:lnTo>
                  <a:pt x="15086" y="12316"/>
                </a:lnTo>
                <a:lnTo>
                  <a:pt x="5336" y="12316"/>
                </a:lnTo>
                <a:lnTo>
                  <a:pt x="8911" y="2597"/>
                </a:lnTo>
                <a:lnTo>
                  <a:pt x="11393" y="2597"/>
                </a:lnTo>
                <a:lnTo>
                  <a:pt x="10406" y="0"/>
                </a:lnTo>
                <a:close/>
              </a:path>
              <a:path w="18415" h="19684">
                <a:moveTo>
                  <a:pt x="15920" y="14511"/>
                </a:moveTo>
                <a:lnTo>
                  <a:pt x="13314" y="14511"/>
                </a:lnTo>
                <a:lnTo>
                  <a:pt x="15074" y="19518"/>
                </a:lnTo>
                <a:lnTo>
                  <a:pt x="17823" y="19518"/>
                </a:lnTo>
                <a:lnTo>
                  <a:pt x="15920" y="14511"/>
                </a:lnTo>
                <a:close/>
              </a:path>
              <a:path w="18415" h="19684">
                <a:moveTo>
                  <a:pt x="11393" y="2597"/>
                </a:moveTo>
                <a:lnTo>
                  <a:pt x="8911" y="2597"/>
                </a:lnTo>
                <a:lnTo>
                  <a:pt x="12486" y="12316"/>
                </a:lnTo>
                <a:lnTo>
                  <a:pt x="15086" y="12316"/>
                </a:lnTo>
                <a:lnTo>
                  <a:pt x="11393" y="25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69" name="object 109"/>
          <p:cNvSpPr>
            <a:spLocks/>
          </p:cNvSpPr>
          <p:nvPr/>
        </p:nvSpPr>
        <p:spPr bwMode="auto">
          <a:xfrm>
            <a:off x="7453313" y="5089525"/>
            <a:ext cx="9525" cy="14288"/>
          </a:xfrm>
          <a:custGeom>
            <a:avLst/>
            <a:gdLst>
              <a:gd name="T0" fmla="*/ 4158 w 13334"/>
              <a:gd name="T1" fmla="*/ 18152 h 20954"/>
              <a:gd name="T2" fmla="*/ 2401 w 13334"/>
              <a:gd name="T3" fmla="*/ 18152 h 20954"/>
              <a:gd name="T4" fmla="*/ 2881 w 13334"/>
              <a:gd name="T5" fmla="*/ 19036 h 20954"/>
              <a:gd name="T6" fmla="*/ 3521 w 13334"/>
              <a:gd name="T7" fmla="*/ 19678 h 20954"/>
              <a:gd name="T8" fmla="*/ 5069 w 13334"/>
              <a:gd name="T9" fmla="*/ 20481 h 20954"/>
              <a:gd name="T10" fmla="*/ 6003 w 13334"/>
              <a:gd name="T11" fmla="*/ 20695 h 20954"/>
              <a:gd name="T12" fmla="*/ 8831 w 13334"/>
              <a:gd name="T13" fmla="*/ 20695 h 20954"/>
              <a:gd name="T14" fmla="*/ 10273 w 13334"/>
              <a:gd name="T15" fmla="*/ 19999 h 20954"/>
              <a:gd name="T16" fmla="*/ 11295 w 13334"/>
              <a:gd name="T17" fmla="*/ 18714 h 20954"/>
              <a:gd name="T18" fmla="*/ 5203 w 13334"/>
              <a:gd name="T19" fmla="*/ 18714 h 20954"/>
              <a:gd name="T20" fmla="*/ 4216 w 13334"/>
              <a:gd name="T21" fmla="*/ 18232 h 20954"/>
              <a:gd name="T22" fmla="*/ 4158 w 13334"/>
              <a:gd name="T23" fmla="*/ 18152 h 20954"/>
              <a:gd name="T24" fmla="*/ 2401 w 13334"/>
              <a:gd name="T25" fmla="*/ 0 h 20954"/>
              <a:gd name="T26" fmla="*/ 0 w 13334"/>
              <a:gd name="T27" fmla="*/ 0 h 20954"/>
              <a:gd name="T28" fmla="*/ 0 w 13334"/>
              <a:gd name="T29" fmla="*/ 20347 h 20954"/>
              <a:gd name="T30" fmla="*/ 2401 w 13334"/>
              <a:gd name="T31" fmla="*/ 20347 h 20954"/>
              <a:gd name="T32" fmla="*/ 2401 w 13334"/>
              <a:gd name="T33" fmla="*/ 18152 h 20954"/>
              <a:gd name="T34" fmla="*/ 4158 w 13334"/>
              <a:gd name="T35" fmla="*/ 18152 h 20954"/>
              <a:gd name="T36" fmla="*/ 2748 w 13334"/>
              <a:gd name="T37" fmla="*/ 16197 h 20954"/>
              <a:gd name="T38" fmla="*/ 2401 w 13334"/>
              <a:gd name="T39" fmla="*/ 14805 h 20954"/>
              <a:gd name="T40" fmla="*/ 2401 w 13334"/>
              <a:gd name="T41" fmla="*/ 11271 h 20954"/>
              <a:gd name="T42" fmla="*/ 2748 w 13334"/>
              <a:gd name="T43" fmla="*/ 9905 h 20954"/>
              <a:gd name="T44" fmla="*/ 4177 w 13334"/>
              <a:gd name="T45" fmla="*/ 7924 h 20954"/>
              <a:gd name="T46" fmla="*/ 2401 w 13334"/>
              <a:gd name="T47" fmla="*/ 7924 h 20954"/>
              <a:gd name="T48" fmla="*/ 2401 w 13334"/>
              <a:gd name="T49" fmla="*/ 0 h 20954"/>
              <a:gd name="T50" fmla="*/ 11307 w 13334"/>
              <a:gd name="T51" fmla="*/ 7362 h 20954"/>
              <a:gd name="T52" fmla="*/ 7738 w 13334"/>
              <a:gd name="T53" fmla="*/ 7362 h 20954"/>
              <a:gd name="T54" fmla="*/ 8724 w 13334"/>
              <a:gd name="T55" fmla="*/ 7871 h 20954"/>
              <a:gd name="T56" fmla="*/ 10193 w 13334"/>
              <a:gd name="T57" fmla="*/ 9905 h 20954"/>
              <a:gd name="T58" fmla="*/ 10566 w 13334"/>
              <a:gd name="T59" fmla="*/ 11271 h 20954"/>
              <a:gd name="T60" fmla="*/ 10566 w 13334"/>
              <a:gd name="T61" fmla="*/ 14805 h 20954"/>
              <a:gd name="T62" fmla="*/ 10193 w 13334"/>
              <a:gd name="T63" fmla="*/ 16197 h 20954"/>
              <a:gd name="T64" fmla="*/ 8724 w 13334"/>
              <a:gd name="T65" fmla="*/ 18232 h 20954"/>
              <a:gd name="T66" fmla="*/ 7738 w 13334"/>
              <a:gd name="T67" fmla="*/ 18714 h 20954"/>
              <a:gd name="T68" fmla="*/ 11295 w 13334"/>
              <a:gd name="T69" fmla="*/ 18714 h 20954"/>
              <a:gd name="T70" fmla="*/ 12487 w 13334"/>
              <a:gd name="T71" fmla="*/ 17214 h 20954"/>
              <a:gd name="T72" fmla="*/ 13047 w 13334"/>
              <a:gd name="T73" fmla="*/ 15340 h 20954"/>
              <a:gd name="T74" fmla="*/ 13047 w 13334"/>
              <a:gd name="T75" fmla="*/ 10735 h 20954"/>
              <a:gd name="T76" fmla="*/ 12487 w 13334"/>
              <a:gd name="T77" fmla="*/ 8888 h 20954"/>
              <a:gd name="T78" fmla="*/ 11307 w 13334"/>
              <a:gd name="T79" fmla="*/ 7362 h 20954"/>
              <a:gd name="T80" fmla="*/ 8831 w 13334"/>
              <a:gd name="T81" fmla="*/ 5354 h 20954"/>
              <a:gd name="T82" fmla="*/ 6003 w 13334"/>
              <a:gd name="T83" fmla="*/ 5354 h 20954"/>
              <a:gd name="T84" fmla="*/ 5069 w 13334"/>
              <a:gd name="T85" fmla="*/ 5568 h 20954"/>
              <a:gd name="T86" fmla="*/ 3521 w 13334"/>
              <a:gd name="T87" fmla="*/ 6424 h 20954"/>
              <a:gd name="T88" fmla="*/ 2881 w 13334"/>
              <a:gd name="T89" fmla="*/ 7067 h 20954"/>
              <a:gd name="T90" fmla="*/ 2401 w 13334"/>
              <a:gd name="T91" fmla="*/ 7924 h 20954"/>
              <a:gd name="T92" fmla="*/ 4177 w 13334"/>
              <a:gd name="T93" fmla="*/ 7924 h 20954"/>
              <a:gd name="T94" fmla="*/ 5203 w 13334"/>
              <a:gd name="T95" fmla="*/ 7362 h 20954"/>
              <a:gd name="T96" fmla="*/ 11307 w 13334"/>
              <a:gd name="T97" fmla="*/ 7362 h 20954"/>
              <a:gd name="T98" fmla="*/ 10273 w 13334"/>
              <a:gd name="T99" fmla="*/ 6076 h 20954"/>
              <a:gd name="T100" fmla="*/ 8831 w 13334"/>
              <a:gd name="T101" fmla="*/ 5354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334" h="20954">
                <a:moveTo>
                  <a:pt x="4158" y="18152"/>
                </a:moveTo>
                <a:lnTo>
                  <a:pt x="2401" y="18152"/>
                </a:lnTo>
                <a:lnTo>
                  <a:pt x="2881" y="19036"/>
                </a:lnTo>
                <a:lnTo>
                  <a:pt x="3521" y="19678"/>
                </a:lnTo>
                <a:lnTo>
                  <a:pt x="5069" y="20481"/>
                </a:lnTo>
                <a:lnTo>
                  <a:pt x="6003" y="20695"/>
                </a:lnTo>
                <a:lnTo>
                  <a:pt x="8831" y="20695"/>
                </a:lnTo>
                <a:lnTo>
                  <a:pt x="10273" y="19999"/>
                </a:lnTo>
                <a:lnTo>
                  <a:pt x="11295" y="18714"/>
                </a:lnTo>
                <a:lnTo>
                  <a:pt x="5203" y="18714"/>
                </a:lnTo>
                <a:lnTo>
                  <a:pt x="4216" y="18232"/>
                </a:lnTo>
                <a:lnTo>
                  <a:pt x="4158" y="18152"/>
                </a:lnTo>
                <a:close/>
              </a:path>
              <a:path w="13334" h="20954">
                <a:moveTo>
                  <a:pt x="2401" y="0"/>
                </a:moveTo>
                <a:lnTo>
                  <a:pt x="0" y="0"/>
                </a:lnTo>
                <a:lnTo>
                  <a:pt x="0" y="20347"/>
                </a:lnTo>
                <a:lnTo>
                  <a:pt x="2401" y="20347"/>
                </a:lnTo>
                <a:lnTo>
                  <a:pt x="2401" y="18152"/>
                </a:lnTo>
                <a:lnTo>
                  <a:pt x="4158" y="18152"/>
                </a:lnTo>
                <a:lnTo>
                  <a:pt x="2748" y="16197"/>
                </a:lnTo>
                <a:lnTo>
                  <a:pt x="2401" y="14805"/>
                </a:lnTo>
                <a:lnTo>
                  <a:pt x="2401" y="11271"/>
                </a:lnTo>
                <a:lnTo>
                  <a:pt x="2748" y="9905"/>
                </a:lnTo>
                <a:lnTo>
                  <a:pt x="4177" y="7924"/>
                </a:lnTo>
                <a:lnTo>
                  <a:pt x="2401" y="7924"/>
                </a:lnTo>
                <a:lnTo>
                  <a:pt x="2401" y="0"/>
                </a:lnTo>
                <a:close/>
              </a:path>
              <a:path w="13334" h="20954">
                <a:moveTo>
                  <a:pt x="11307" y="7362"/>
                </a:moveTo>
                <a:lnTo>
                  <a:pt x="7738" y="7362"/>
                </a:lnTo>
                <a:lnTo>
                  <a:pt x="8724" y="7871"/>
                </a:lnTo>
                <a:lnTo>
                  <a:pt x="10193" y="9905"/>
                </a:lnTo>
                <a:lnTo>
                  <a:pt x="10566" y="11271"/>
                </a:lnTo>
                <a:lnTo>
                  <a:pt x="10566" y="14805"/>
                </a:lnTo>
                <a:lnTo>
                  <a:pt x="10193" y="16197"/>
                </a:lnTo>
                <a:lnTo>
                  <a:pt x="8724" y="18232"/>
                </a:lnTo>
                <a:lnTo>
                  <a:pt x="7738" y="18714"/>
                </a:lnTo>
                <a:lnTo>
                  <a:pt x="11295" y="18714"/>
                </a:lnTo>
                <a:lnTo>
                  <a:pt x="12487" y="17214"/>
                </a:lnTo>
                <a:lnTo>
                  <a:pt x="13047" y="15340"/>
                </a:lnTo>
                <a:lnTo>
                  <a:pt x="13047" y="10735"/>
                </a:lnTo>
                <a:lnTo>
                  <a:pt x="12487" y="8888"/>
                </a:lnTo>
                <a:lnTo>
                  <a:pt x="11307" y="7362"/>
                </a:lnTo>
                <a:close/>
              </a:path>
              <a:path w="13334" h="20954">
                <a:moveTo>
                  <a:pt x="8831" y="5354"/>
                </a:moveTo>
                <a:lnTo>
                  <a:pt x="6003" y="5354"/>
                </a:lnTo>
                <a:lnTo>
                  <a:pt x="5069" y="5568"/>
                </a:lnTo>
                <a:lnTo>
                  <a:pt x="3521" y="6424"/>
                </a:lnTo>
                <a:lnTo>
                  <a:pt x="2881" y="7067"/>
                </a:lnTo>
                <a:lnTo>
                  <a:pt x="2401" y="7924"/>
                </a:lnTo>
                <a:lnTo>
                  <a:pt x="4177" y="7924"/>
                </a:lnTo>
                <a:lnTo>
                  <a:pt x="5203" y="7362"/>
                </a:lnTo>
                <a:lnTo>
                  <a:pt x="11307" y="7362"/>
                </a:lnTo>
                <a:lnTo>
                  <a:pt x="10273" y="6076"/>
                </a:lnTo>
                <a:lnTo>
                  <a:pt x="8831" y="53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0" name="object 110"/>
          <p:cNvSpPr>
            <a:spLocks/>
          </p:cNvSpPr>
          <p:nvPr/>
        </p:nvSpPr>
        <p:spPr bwMode="auto">
          <a:xfrm>
            <a:off x="7464425" y="5092700"/>
            <a:ext cx="7938" cy="11113"/>
          </a:xfrm>
          <a:custGeom>
            <a:avLst/>
            <a:gdLst>
              <a:gd name="T0" fmla="*/ 0 w 11429"/>
              <a:gd name="T1" fmla="*/ 11967 h 15875"/>
              <a:gd name="T2" fmla="*/ 0 w 11429"/>
              <a:gd name="T3" fmla="*/ 14457 h 15875"/>
              <a:gd name="T4" fmla="*/ 933 w 11429"/>
              <a:gd name="T5" fmla="*/ 14778 h 15875"/>
              <a:gd name="T6" fmla="*/ 1814 w 11429"/>
              <a:gd name="T7" fmla="*/ 14993 h 15875"/>
              <a:gd name="T8" fmla="*/ 3521 w 11429"/>
              <a:gd name="T9" fmla="*/ 15260 h 15875"/>
              <a:gd name="T10" fmla="*/ 6990 w 11429"/>
              <a:gd name="T11" fmla="*/ 15341 h 15875"/>
              <a:gd name="T12" fmla="*/ 8484 w 11429"/>
              <a:gd name="T13" fmla="*/ 14966 h 15875"/>
              <a:gd name="T14" fmla="*/ 10619 w 11429"/>
              <a:gd name="T15" fmla="*/ 13387 h 15875"/>
              <a:gd name="T16" fmla="*/ 6296 w 11429"/>
              <a:gd name="T17" fmla="*/ 13360 h 15875"/>
              <a:gd name="T18" fmla="*/ 3468 w 11429"/>
              <a:gd name="T19" fmla="*/ 13252 h 15875"/>
              <a:gd name="T20" fmla="*/ 1761 w 11429"/>
              <a:gd name="T21" fmla="*/ 12797 h 15875"/>
              <a:gd name="T22" fmla="*/ 831 w 11429"/>
              <a:gd name="T23" fmla="*/ 12423 h 15875"/>
              <a:gd name="T24" fmla="*/ 0 w 11429"/>
              <a:gd name="T25" fmla="*/ 11967 h 15875"/>
              <a:gd name="T26" fmla="*/ 3895 w 11429"/>
              <a:gd name="T27" fmla="*/ 0 h 15875"/>
              <a:gd name="T28" fmla="*/ 2508 w 11429"/>
              <a:gd name="T29" fmla="*/ 374 h 15875"/>
              <a:gd name="T30" fmla="*/ 586 w 11429"/>
              <a:gd name="T31" fmla="*/ 1874 h 15875"/>
              <a:gd name="T32" fmla="*/ 202 w 11429"/>
              <a:gd name="T33" fmla="*/ 2730 h 15875"/>
              <a:gd name="T34" fmla="*/ 106 w 11429"/>
              <a:gd name="T35" fmla="*/ 5462 h 15875"/>
              <a:gd name="T36" fmla="*/ 426 w 11429"/>
              <a:gd name="T37" fmla="*/ 6344 h 15875"/>
              <a:gd name="T38" fmla="*/ 1734 w 11429"/>
              <a:gd name="T39" fmla="*/ 7630 h 15875"/>
              <a:gd name="T40" fmla="*/ 2828 w 11429"/>
              <a:gd name="T41" fmla="*/ 8112 h 15875"/>
              <a:gd name="T42" fmla="*/ 6643 w 11429"/>
              <a:gd name="T43" fmla="*/ 8942 h 15875"/>
              <a:gd name="T44" fmla="*/ 7604 w 11429"/>
              <a:gd name="T45" fmla="*/ 9290 h 15875"/>
              <a:gd name="T46" fmla="*/ 8458 w 11429"/>
              <a:gd name="T47" fmla="*/ 9986 h 15875"/>
              <a:gd name="T48" fmla="*/ 8698 w 11429"/>
              <a:gd name="T49" fmla="*/ 10495 h 15875"/>
              <a:gd name="T50" fmla="*/ 8637 w 11429"/>
              <a:gd name="T51" fmla="*/ 11967 h 15875"/>
              <a:gd name="T52" fmla="*/ 8438 w 11429"/>
              <a:gd name="T53" fmla="*/ 12316 h 15875"/>
              <a:gd name="T54" fmla="*/ 8335 w 11429"/>
              <a:gd name="T55" fmla="*/ 12449 h 15875"/>
              <a:gd name="T56" fmla="*/ 7178 w 11429"/>
              <a:gd name="T57" fmla="*/ 13172 h 15875"/>
              <a:gd name="T58" fmla="*/ 6296 w 11429"/>
              <a:gd name="T59" fmla="*/ 13360 h 15875"/>
              <a:gd name="T60" fmla="*/ 10633 w 11429"/>
              <a:gd name="T61" fmla="*/ 13360 h 15875"/>
              <a:gd name="T62" fmla="*/ 11086 w 11429"/>
              <a:gd name="T63" fmla="*/ 12449 h 15875"/>
              <a:gd name="T64" fmla="*/ 11153 w 11429"/>
              <a:gd name="T65" fmla="*/ 9772 h 15875"/>
              <a:gd name="T66" fmla="*/ 10779 w 11429"/>
              <a:gd name="T67" fmla="*/ 8835 h 15875"/>
              <a:gd name="T68" fmla="*/ 10026 w 11429"/>
              <a:gd name="T69" fmla="*/ 8112 h 15875"/>
              <a:gd name="T70" fmla="*/ 9364 w 11429"/>
              <a:gd name="T71" fmla="*/ 7523 h 15875"/>
              <a:gd name="T72" fmla="*/ 8164 w 11429"/>
              <a:gd name="T73" fmla="*/ 6987 h 15875"/>
              <a:gd name="T74" fmla="*/ 4349 w 11429"/>
              <a:gd name="T75" fmla="*/ 6158 h 15875"/>
              <a:gd name="T76" fmla="*/ 3495 w 11429"/>
              <a:gd name="T77" fmla="*/ 5836 h 15875"/>
              <a:gd name="T78" fmla="*/ 2641 w 11429"/>
              <a:gd name="T79" fmla="*/ 5194 h 15875"/>
              <a:gd name="T80" fmla="*/ 2428 w 11429"/>
              <a:gd name="T81" fmla="*/ 4766 h 15875"/>
              <a:gd name="T82" fmla="*/ 2428 w 11429"/>
              <a:gd name="T83" fmla="*/ 3481 h 15875"/>
              <a:gd name="T84" fmla="*/ 2721 w 11429"/>
              <a:gd name="T85" fmla="*/ 2945 h 15875"/>
              <a:gd name="T86" fmla="*/ 3895 w 11429"/>
              <a:gd name="T87" fmla="*/ 2195 h 15875"/>
              <a:gd name="T88" fmla="*/ 4803 w 11429"/>
              <a:gd name="T89" fmla="*/ 2007 h 15875"/>
              <a:gd name="T90" fmla="*/ 10379 w 11429"/>
              <a:gd name="T91" fmla="*/ 2007 h 15875"/>
              <a:gd name="T92" fmla="*/ 10379 w 11429"/>
              <a:gd name="T93" fmla="*/ 775 h 15875"/>
              <a:gd name="T94" fmla="*/ 9711 w 11429"/>
              <a:gd name="T95" fmla="*/ 535 h 15875"/>
              <a:gd name="T96" fmla="*/ 8991 w 11429"/>
              <a:gd name="T97" fmla="*/ 347 h 15875"/>
              <a:gd name="T98" fmla="*/ 7418 w 11429"/>
              <a:gd name="T99" fmla="*/ 80 h 15875"/>
              <a:gd name="T100" fmla="*/ 3895 w 11429"/>
              <a:gd name="T101" fmla="*/ 0 h 15875"/>
              <a:gd name="T102" fmla="*/ 10379 w 11429"/>
              <a:gd name="T103" fmla="*/ 2007 h 15875"/>
              <a:gd name="T104" fmla="*/ 4803 w 11429"/>
              <a:gd name="T105" fmla="*/ 2007 h 15875"/>
              <a:gd name="T106" fmla="*/ 7524 w 11429"/>
              <a:gd name="T107" fmla="*/ 2114 h 15875"/>
              <a:gd name="T108" fmla="*/ 8271 w 11429"/>
              <a:gd name="T109" fmla="*/ 2275 h 15875"/>
              <a:gd name="T110" fmla="*/ 8991 w 11429"/>
              <a:gd name="T111" fmla="*/ 2463 h 15875"/>
              <a:gd name="T112" fmla="*/ 9685 w 11429"/>
              <a:gd name="T113" fmla="*/ 2730 h 15875"/>
              <a:gd name="T114" fmla="*/ 10379 w 11429"/>
              <a:gd name="T115" fmla="*/ 3051 h 15875"/>
              <a:gd name="T116" fmla="*/ 10379 w 11429"/>
              <a:gd name="T117" fmla="*/ 2007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429" h="15875">
                <a:moveTo>
                  <a:pt x="0" y="11967"/>
                </a:moveTo>
                <a:lnTo>
                  <a:pt x="0" y="14457"/>
                </a:lnTo>
                <a:lnTo>
                  <a:pt x="933" y="14778"/>
                </a:lnTo>
                <a:lnTo>
                  <a:pt x="1814" y="14993"/>
                </a:lnTo>
                <a:lnTo>
                  <a:pt x="3521" y="15260"/>
                </a:lnTo>
                <a:lnTo>
                  <a:pt x="6990" y="15341"/>
                </a:lnTo>
                <a:lnTo>
                  <a:pt x="8484" y="14966"/>
                </a:lnTo>
                <a:lnTo>
                  <a:pt x="10619" y="13387"/>
                </a:lnTo>
                <a:lnTo>
                  <a:pt x="6296" y="13360"/>
                </a:lnTo>
                <a:lnTo>
                  <a:pt x="3468" y="13252"/>
                </a:lnTo>
                <a:lnTo>
                  <a:pt x="1761" y="12797"/>
                </a:lnTo>
                <a:lnTo>
                  <a:pt x="831" y="12423"/>
                </a:lnTo>
                <a:lnTo>
                  <a:pt x="0" y="11967"/>
                </a:lnTo>
                <a:close/>
              </a:path>
              <a:path w="11429" h="15875">
                <a:moveTo>
                  <a:pt x="3895" y="0"/>
                </a:moveTo>
                <a:lnTo>
                  <a:pt x="2508" y="374"/>
                </a:lnTo>
                <a:lnTo>
                  <a:pt x="586" y="1874"/>
                </a:lnTo>
                <a:lnTo>
                  <a:pt x="202" y="2730"/>
                </a:lnTo>
                <a:lnTo>
                  <a:pt x="106" y="5462"/>
                </a:lnTo>
                <a:lnTo>
                  <a:pt x="426" y="6344"/>
                </a:lnTo>
                <a:lnTo>
                  <a:pt x="1734" y="7630"/>
                </a:lnTo>
                <a:lnTo>
                  <a:pt x="2828" y="8112"/>
                </a:lnTo>
                <a:lnTo>
                  <a:pt x="6643" y="8942"/>
                </a:lnTo>
                <a:lnTo>
                  <a:pt x="7604" y="9290"/>
                </a:lnTo>
                <a:lnTo>
                  <a:pt x="8458" y="9986"/>
                </a:lnTo>
                <a:lnTo>
                  <a:pt x="8698" y="10495"/>
                </a:lnTo>
                <a:lnTo>
                  <a:pt x="8637" y="11967"/>
                </a:lnTo>
                <a:lnTo>
                  <a:pt x="8438" y="12316"/>
                </a:lnTo>
                <a:lnTo>
                  <a:pt x="8335" y="12449"/>
                </a:lnTo>
                <a:lnTo>
                  <a:pt x="7178" y="13172"/>
                </a:lnTo>
                <a:lnTo>
                  <a:pt x="6296" y="13360"/>
                </a:lnTo>
                <a:lnTo>
                  <a:pt x="10633" y="13360"/>
                </a:lnTo>
                <a:lnTo>
                  <a:pt x="11086" y="12449"/>
                </a:lnTo>
                <a:lnTo>
                  <a:pt x="11153" y="9772"/>
                </a:lnTo>
                <a:lnTo>
                  <a:pt x="10779" y="8835"/>
                </a:lnTo>
                <a:lnTo>
                  <a:pt x="10026" y="8112"/>
                </a:lnTo>
                <a:lnTo>
                  <a:pt x="9364" y="7523"/>
                </a:lnTo>
                <a:lnTo>
                  <a:pt x="8164" y="6987"/>
                </a:lnTo>
                <a:lnTo>
                  <a:pt x="4349" y="6158"/>
                </a:lnTo>
                <a:lnTo>
                  <a:pt x="3495" y="5836"/>
                </a:lnTo>
                <a:lnTo>
                  <a:pt x="2641" y="5194"/>
                </a:lnTo>
                <a:lnTo>
                  <a:pt x="2428" y="4766"/>
                </a:lnTo>
                <a:lnTo>
                  <a:pt x="2428" y="3481"/>
                </a:lnTo>
                <a:lnTo>
                  <a:pt x="2721" y="2945"/>
                </a:lnTo>
                <a:lnTo>
                  <a:pt x="3895" y="2195"/>
                </a:lnTo>
                <a:lnTo>
                  <a:pt x="4803" y="2007"/>
                </a:lnTo>
                <a:lnTo>
                  <a:pt x="10379" y="2007"/>
                </a:lnTo>
                <a:lnTo>
                  <a:pt x="10379" y="775"/>
                </a:lnTo>
                <a:lnTo>
                  <a:pt x="9711" y="535"/>
                </a:lnTo>
                <a:lnTo>
                  <a:pt x="8991" y="347"/>
                </a:lnTo>
                <a:lnTo>
                  <a:pt x="7418" y="80"/>
                </a:lnTo>
                <a:lnTo>
                  <a:pt x="3895" y="0"/>
                </a:lnTo>
                <a:close/>
              </a:path>
              <a:path w="11429" h="15875">
                <a:moveTo>
                  <a:pt x="10379" y="2007"/>
                </a:moveTo>
                <a:lnTo>
                  <a:pt x="4803" y="2007"/>
                </a:lnTo>
                <a:lnTo>
                  <a:pt x="7524" y="2114"/>
                </a:lnTo>
                <a:lnTo>
                  <a:pt x="8271" y="2275"/>
                </a:lnTo>
                <a:lnTo>
                  <a:pt x="8991" y="2463"/>
                </a:lnTo>
                <a:lnTo>
                  <a:pt x="9685" y="2730"/>
                </a:lnTo>
                <a:lnTo>
                  <a:pt x="10379" y="3051"/>
                </a:lnTo>
                <a:lnTo>
                  <a:pt x="10379" y="20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1" name="object 111"/>
          <p:cNvSpPr>
            <a:spLocks/>
          </p:cNvSpPr>
          <p:nvPr/>
        </p:nvSpPr>
        <p:spPr bwMode="auto">
          <a:xfrm>
            <a:off x="7473950" y="5092700"/>
            <a:ext cx="9525" cy="11113"/>
          </a:xfrm>
          <a:custGeom>
            <a:avLst/>
            <a:gdLst>
              <a:gd name="T0" fmla="*/ 8778 w 13970"/>
              <a:gd name="T1" fmla="*/ 0 h 15875"/>
              <a:gd name="T2" fmla="*/ 4589 w 13970"/>
              <a:gd name="T3" fmla="*/ 0 h 15875"/>
              <a:gd name="T4" fmla="*/ 2934 w 13970"/>
              <a:gd name="T5" fmla="*/ 695 h 15875"/>
              <a:gd name="T6" fmla="*/ 586 w 13970"/>
              <a:gd name="T7" fmla="*/ 3399 h 15875"/>
              <a:gd name="T8" fmla="*/ 0 w 13970"/>
              <a:gd name="T9" fmla="*/ 5274 h 15875"/>
              <a:gd name="T10" fmla="*/ 0 w 13970"/>
              <a:gd name="T11" fmla="*/ 10093 h 15875"/>
              <a:gd name="T12" fmla="*/ 586 w 13970"/>
              <a:gd name="T13" fmla="*/ 11967 h 15875"/>
              <a:gd name="T14" fmla="*/ 2934 w 13970"/>
              <a:gd name="T15" fmla="*/ 14672 h 15875"/>
              <a:gd name="T16" fmla="*/ 4589 w 13970"/>
              <a:gd name="T17" fmla="*/ 15341 h 15875"/>
              <a:gd name="T18" fmla="*/ 8778 w 13970"/>
              <a:gd name="T19" fmla="*/ 15341 h 15875"/>
              <a:gd name="T20" fmla="*/ 10406 w 13970"/>
              <a:gd name="T21" fmla="*/ 14672 h 15875"/>
              <a:gd name="T22" fmla="*/ 11581 w 13970"/>
              <a:gd name="T23" fmla="*/ 13333 h 15875"/>
              <a:gd name="T24" fmla="*/ 5389 w 13970"/>
              <a:gd name="T25" fmla="*/ 13333 h 15875"/>
              <a:gd name="T26" fmla="*/ 4376 w 13970"/>
              <a:gd name="T27" fmla="*/ 12851 h 15875"/>
              <a:gd name="T28" fmla="*/ 2881 w 13970"/>
              <a:gd name="T29" fmla="*/ 10816 h 15875"/>
              <a:gd name="T30" fmla="*/ 2534 w 13970"/>
              <a:gd name="T31" fmla="*/ 9451 h 15875"/>
              <a:gd name="T32" fmla="*/ 2534 w 13970"/>
              <a:gd name="T33" fmla="*/ 5943 h 15875"/>
              <a:gd name="T34" fmla="*/ 2908 w 13970"/>
              <a:gd name="T35" fmla="*/ 4578 h 15875"/>
              <a:gd name="T36" fmla="*/ 4403 w 13970"/>
              <a:gd name="T37" fmla="*/ 2543 h 15875"/>
              <a:gd name="T38" fmla="*/ 5416 w 13970"/>
              <a:gd name="T39" fmla="*/ 2034 h 15875"/>
              <a:gd name="T40" fmla="*/ 11606 w 13970"/>
              <a:gd name="T41" fmla="*/ 2034 h 15875"/>
              <a:gd name="T42" fmla="*/ 10406 w 13970"/>
              <a:gd name="T43" fmla="*/ 695 h 15875"/>
              <a:gd name="T44" fmla="*/ 8778 w 13970"/>
              <a:gd name="T45" fmla="*/ 0 h 15875"/>
              <a:gd name="T46" fmla="*/ 11606 w 13970"/>
              <a:gd name="T47" fmla="*/ 2034 h 15875"/>
              <a:gd name="T48" fmla="*/ 7978 w 13970"/>
              <a:gd name="T49" fmla="*/ 2034 h 15875"/>
              <a:gd name="T50" fmla="*/ 8991 w 13970"/>
              <a:gd name="T51" fmla="*/ 2543 h 15875"/>
              <a:gd name="T52" fmla="*/ 10486 w 13970"/>
              <a:gd name="T53" fmla="*/ 4578 h 15875"/>
              <a:gd name="T54" fmla="*/ 10852 w 13970"/>
              <a:gd name="T55" fmla="*/ 5943 h 15875"/>
              <a:gd name="T56" fmla="*/ 10859 w 13970"/>
              <a:gd name="T57" fmla="*/ 9451 h 15875"/>
              <a:gd name="T58" fmla="*/ 10486 w 13970"/>
              <a:gd name="T59" fmla="*/ 10816 h 15875"/>
              <a:gd name="T60" fmla="*/ 8991 w 13970"/>
              <a:gd name="T61" fmla="*/ 12851 h 15875"/>
              <a:gd name="T62" fmla="*/ 7978 w 13970"/>
              <a:gd name="T63" fmla="*/ 13333 h 15875"/>
              <a:gd name="T64" fmla="*/ 11581 w 13970"/>
              <a:gd name="T65" fmla="*/ 13333 h 15875"/>
              <a:gd name="T66" fmla="*/ 12781 w 13970"/>
              <a:gd name="T67" fmla="*/ 11967 h 15875"/>
              <a:gd name="T68" fmla="*/ 13394 w 13970"/>
              <a:gd name="T69" fmla="*/ 10093 h 15875"/>
              <a:gd name="T70" fmla="*/ 13394 w 13970"/>
              <a:gd name="T71" fmla="*/ 5274 h 15875"/>
              <a:gd name="T72" fmla="*/ 12781 w 13970"/>
              <a:gd name="T73" fmla="*/ 3399 h 15875"/>
              <a:gd name="T74" fmla="*/ 11606 w 13970"/>
              <a:gd name="T75" fmla="*/ 2034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970" h="15875">
                <a:moveTo>
                  <a:pt x="8778" y="0"/>
                </a:moveTo>
                <a:lnTo>
                  <a:pt x="4589" y="0"/>
                </a:lnTo>
                <a:lnTo>
                  <a:pt x="2934" y="695"/>
                </a:lnTo>
                <a:lnTo>
                  <a:pt x="586" y="3399"/>
                </a:lnTo>
                <a:lnTo>
                  <a:pt x="0" y="5274"/>
                </a:lnTo>
                <a:lnTo>
                  <a:pt x="0" y="10093"/>
                </a:lnTo>
                <a:lnTo>
                  <a:pt x="586" y="11967"/>
                </a:lnTo>
                <a:lnTo>
                  <a:pt x="2934" y="14672"/>
                </a:lnTo>
                <a:lnTo>
                  <a:pt x="4589" y="15341"/>
                </a:lnTo>
                <a:lnTo>
                  <a:pt x="8778" y="15341"/>
                </a:lnTo>
                <a:lnTo>
                  <a:pt x="10406" y="14672"/>
                </a:lnTo>
                <a:lnTo>
                  <a:pt x="11581" y="13333"/>
                </a:lnTo>
                <a:lnTo>
                  <a:pt x="5389" y="13333"/>
                </a:lnTo>
                <a:lnTo>
                  <a:pt x="4376" y="12851"/>
                </a:lnTo>
                <a:lnTo>
                  <a:pt x="2881" y="10816"/>
                </a:lnTo>
                <a:lnTo>
                  <a:pt x="2534" y="9451"/>
                </a:lnTo>
                <a:lnTo>
                  <a:pt x="2534" y="5943"/>
                </a:lnTo>
                <a:lnTo>
                  <a:pt x="2908" y="4578"/>
                </a:lnTo>
                <a:lnTo>
                  <a:pt x="4403" y="2543"/>
                </a:lnTo>
                <a:lnTo>
                  <a:pt x="5416" y="2034"/>
                </a:lnTo>
                <a:lnTo>
                  <a:pt x="11606" y="2034"/>
                </a:lnTo>
                <a:lnTo>
                  <a:pt x="10406" y="695"/>
                </a:lnTo>
                <a:lnTo>
                  <a:pt x="8778" y="0"/>
                </a:lnTo>
                <a:close/>
              </a:path>
              <a:path w="13970" h="15875">
                <a:moveTo>
                  <a:pt x="11606" y="2034"/>
                </a:moveTo>
                <a:lnTo>
                  <a:pt x="7978" y="2034"/>
                </a:lnTo>
                <a:lnTo>
                  <a:pt x="8991" y="2543"/>
                </a:lnTo>
                <a:lnTo>
                  <a:pt x="10486" y="4578"/>
                </a:lnTo>
                <a:lnTo>
                  <a:pt x="10852" y="5943"/>
                </a:lnTo>
                <a:lnTo>
                  <a:pt x="10859" y="9451"/>
                </a:lnTo>
                <a:lnTo>
                  <a:pt x="10486" y="10816"/>
                </a:lnTo>
                <a:lnTo>
                  <a:pt x="8991" y="12851"/>
                </a:lnTo>
                <a:lnTo>
                  <a:pt x="7978" y="13333"/>
                </a:lnTo>
                <a:lnTo>
                  <a:pt x="11581" y="13333"/>
                </a:lnTo>
                <a:lnTo>
                  <a:pt x="12781" y="11967"/>
                </a:lnTo>
                <a:lnTo>
                  <a:pt x="13394" y="10093"/>
                </a:lnTo>
                <a:lnTo>
                  <a:pt x="13394" y="5274"/>
                </a:lnTo>
                <a:lnTo>
                  <a:pt x="12781" y="3399"/>
                </a:lnTo>
                <a:lnTo>
                  <a:pt x="11606" y="20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2" name="object 112"/>
          <p:cNvSpPr>
            <a:spLocks/>
          </p:cNvSpPr>
          <p:nvPr/>
        </p:nvSpPr>
        <p:spPr bwMode="auto">
          <a:xfrm>
            <a:off x="7486650" y="5092700"/>
            <a:ext cx="6350" cy="11113"/>
          </a:xfrm>
          <a:custGeom>
            <a:avLst/>
            <a:gdLst>
              <a:gd name="T0" fmla="*/ 2401 w 8890"/>
              <a:gd name="T1" fmla="*/ 347 h 15240"/>
              <a:gd name="T2" fmla="*/ 0 w 8890"/>
              <a:gd name="T3" fmla="*/ 347 h 15240"/>
              <a:gd name="T4" fmla="*/ 0 w 8890"/>
              <a:gd name="T5" fmla="*/ 14993 h 15240"/>
              <a:gd name="T6" fmla="*/ 2401 w 8890"/>
              <a:gd name="T7" fmla="*/ 14993 h 15240"/>
              <a:gd name="T8" fmla="*/ 2401 w 8890"/>
              <a:gd name="T9" fmla="*/ 5622 h 15240"/>
              <a:gd name="T10" fmla="*/ 2748 w 8890"/>
              <a:gd name="T11" fmla="*/ 4363 h 15240"/>
              <a:gd name="T12" fmla="*/ 4194 w 8890"/>
              <a:gd name="T13" fmla="*/ 2623 h 15240"/>
              <a:gd name="T14" fmla="*/ 2401 w 8890"/>
              <a:gd name="T15" fmla="*/ 2623 h 15240"/>
              <a:gd name="T16" fmla="*/ 2401 w 8890"/>
              <a:gd name="T17" fmla="*/ 347 h 15240"/>
              <a:gd name="T18" fmla="*/ 6136 w 8890"/>
              <a:gd name="T19" fmla="*/ 0 h 15240"/>
              <a:gd name="T20" fmla="*/ 5149 w 8890"/>
              <a:gd name="T21" fmla="*/ 214 h 15240"/>
              <a:gd name="T22" fmla="*/ 3549 w 8890"/>
              <a:gd name="T23" fmla="*/ 1070 h 15240"/>
              <a:gd name="T24" fmla="*/ 2881 w 8890"/>
              <a:gd name="T25" fmla="*/ 1739 h 15240"/>
              <a:gd name="T26" fmla="*/ 2401 w 8890"/>
              <a:gd name="T27" fmla="*/ 2623 h 15240"/>
              <a:gd name="T28" fmla="*/ 4194 w 8890"/>
              <a:gd name="T29" fmla="*/ 2623 h 15240"/>
              <a:gd name="T30" fmla="*/ 5256 w 8890"/>
              <a:gd name="T31" fmla="*/ 2142 h 15240"/>
              <a:gd name="T32" fmla="*/ 8538 w 8890"/>
              <a:gd name="T33" fmla="*/ 2142 h 15240"/>
              <a:gd name="T34" fmla="*/ 8538 w 8890"/>
              <a:gd name="T35" fmla="*/ 133 h 15240"/>
              <a:gd name="T36" fmla="*/ 6136 w 8890"/>
              <a:gd name="T37" fmla="*/ 0 h 15240"/>
              <a:gd name="T38" fmla="*/ 8538 w 8890"/>
              <a:gd name="T39" fmla="*/ 2142 h 15240"/>
              <a:gd name="T40" fmla="*/ 5256 w 8890"/>
              <a:gd name="T41" fmla="*/ 2142 h 15240"/>
              <a:gd name="T42" fmla="*/ 7658 w 8890"/>
              <a:gd name="T43" fmla="*/ 2249 h 15240"/>
              <a:gd name="T44" fmla="*/ 8271 w 8890"/>
              <a:gd name="T45" fmla="*/ 2435 h 15240"/>
              <a:gd name="T46" fmla="*/ 8538 w 8890"/>
              <a:gd name="T47" fmla="*/ 2597 h 15240"/>
              <a:gd name="T48" fmla="*/ 8538 w 8890"/>
              <a:gd name="T49" fmla="*/ 2142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890" h="15240">
                <a:moveTo>
                  <a:pt x="2401" y="347"/>
                </a:moveTo>
                <a:lnTo>
                  <a:pt x="0" y="347"/>
                </a:lnTo>
                <a:lnTo>
                  <a:pt x="0" y="14993"/>
                </a:lnTo>
                <a:lnTo>
                  <a:pt x="2401" y="14993"/>
                </a:lnTo>
                <a:lnTo>
                  <a:pt x="2401" y="5622"/>
                </a:lnTo>
                <a:lnTo>
                  <a:pt x="2748" y="4363"/>
                </a:lnTo>
                <a:lnTo>
                  <a:pt x="4194" y="2623"/>
                </a:lnTo>
                <a:lnTo>
                  <a:pt x="2401" y="2623"/>
                </a:lnTo>
                <a:lnTo>
                  <a:pt x="2401" y="347"/>
                </a:lnTo>
                <a:close/>
              </a:path>
              <a:path w="8890" h="15240">
                <a:moveTo>
                  <a:pt x="6136" y="0"/>
                </a:moveTo>
                <a:lnTo>
                  <a:pt x="5149" y="214"/>
                </a:lnTo>
                <a:lnTo>
                  <a:pt x="3549" y="1070"/>
                </a:lnTo>
                <a:lnTo>
                  <a:pt x="2881" y="1739"/>
                </a:lnTo>
                <a:lnTo>
                  <a:pt x="2401" y="2623"/>
                </a:lnTo>
                <a:lnTo>
                  <a:pt x="4194" y="2623"/>
                </a:lnTo>
                <a:lnTo>
                  <a:pt x="5256" y="2142"/>
                </a:lnTo>
                <a:lnTo>
                  <a:pt x="8538" y="2142"/>
                </a:lnTo>
                <a:lnTo>
                  <a:pt x="8538" y="133"/>
                </a:lnTo>
                <a:lnTo>
                  <a:pt x="6136" y="0"/>
                </a:lnTo>
                <a:close/>
              </a:path>
              <a:path w="8890" h="15240">
                <a:moveTo>
                  <a:pt x="8538" y="2142"/>
                </a:moveTo>
                <a:lnTo>
                  <a:pt x="5256" y="2142"/>
                </a:lnTo>
                <a:lnTo>
                  <a:pt x="7658" y="2249"/>
                </a:lnTo>
                <a:lnTo>
                  <a:pt x="8271" y="2435"/>
                </a:lnTo>
                <a:lnTo>
                  <a:pt x="8538" y="2597"/>
                </a:lnTo>
                <a:lnTo>
                  <a:pt x="8538" y="2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3" name="object 113"/>
          <p:cNvSpPr>
            <a:spLocks/>
          </p:cNvSpPr>
          <p:nvPr/>
        </p:nvSpPr>
        <p:spPr bwMode="auto">
          <a:xfrm>
            <a:off x="7493000" y="5092700"/>
            <a:ext cx="9525" cy="14288"/>
          </a:xfrm>
          <a:custGeom>
            <a:avLst/>
            <a:gdLst>
              <a:gd name="T0" fmla="*/ 2401 w 13334"/>
              <a:gd name="T1" fmla="*/ 347 h 20954"/>
              <a:gd name="T2" fmla="*/ 0 w 13334"/>
              <a:gd name="T3" fmla="*/ 347 h 20954"/>
              <a:gd name="T4" fmla="*/ 0 w 13334"/>
              <a:gd name="T5" fmla="*/ 20535 h 20954"/>
              <a:gd name="T6" fmla="*/ 2401 w 13334"/>
              <a:gd name="T7" fmla="*/ 20535 h 20954"/>
              <a:gd name="T8" fmla="*/ 2401 w 13334"/>
              <a:gd name="T9" fmla="*/ 12797 h 20954"/>
              <a:gd name="T10" fmla="*/ 4158 w 13334"/>
              <a:gd name="T11" fmla="*/ 12797 h 20954"/>
              <a:gd name="T12" fmla="*/ 2748 w 13334"/>
              <a:gd name="T13" fmla="*/ 10843 h 20954"/>
              <a:gd name="T14" fmla="*/ 2401 w 13334"/>
              <a:gd name="T15" fmla="*/ 9451 h 20954"/>
              <a:gd name="T16" fmla="*/ 2401 w 13334"/>
              <a:gd name="T17" fmla="*/ 5916 h 20954"/>
              <a:gd name="T18" fmla="*/ 2748 w 13334"/>
              <a:gd name="T19" fmla="*/ 4551 h 20954"/>
              <a:gd name="T20" fmla="*/ 4177 w 13334"/>
              <a:gd name="T21" fmla="*/ 2570 h 20954"/>
              <a:gd name="T22" fmla="*/ 2401 w 13334"/>
              <a:gd name="T23" fmla="*/ 2570 h 20954"/>
              <a:gd name="T24" fmla="*/ 2401 w 13334"/>
              <a:gd name="T25" fmla="*/ 347 h 20954"/>
              <a:gd name="T26" fmla="*/ 4158 w 13334"/>
              <a:gd name="T27" fmla="*/ 12797 h 20954"/>
              <a:gd name="T28" fmla="*/ 2401 w 13334"/>
              <a:gd name="T29" fmla="*/ 12797 h 20954"/>
              <a:gd name="T30" fmla="*/ 2881 w 13334"/>
              <a:gd name="T31" fmla="*/ 13681 h 20954"/>
              <a:gd name="T32" fmla="*/ 3521 w 13334"/>
              <a:gd name="T33" fmla="*/ 14324 h 20954"/>
              <a:gd name="T34" fmla="*/ 5069 w 13334"/>
              <a:gd name="T35" fmla="*/ 15126 h 20954"/>
              <a:gd name="T36" fmla="*/ 6003 w 13334"/>
              <a:gd name="T37" fmla="*/ 15341 h 20954"/>
              <a:gd name="T38" fmla="*/ 8831 w 13334"/>
              <a:gd name="T39" fmla="*/ 15341 h 20954"/>
              <a:gd name="T40" fmla="*/ 10273 w 13334"/>
              <a:gd name="T41" fmla="*/ 14645 h 20954"/>
              <a:gd name="T42" fmla="*/ 11295 w 13334"/>
              <a:gd name="T43" fmla="*/ 13360 h 20954"/>
              <a:gd name="T44" fmla="*/ 5203 w 13334"/>
              <a:gd name="T45" fmla="*/ 13360 h 20954"/>
              <a:gd name="T46" fmla="*/ 4216 w 13334"/>
              <a:gd name="T47" fmla="*/ 12877 h 20954"/>
              <a:gd name="T48" fmla="*/ 4158 w 13334"/>
              <a:gd name="T49" fmla="*/ 12797 h 20954"/>
              <a:gd name="T50" fmla="*/ 11307 w 13334"/>
              <a:gd name="T51" fmla="*/ 2007 h 20954"/>
              <a:gd name="T52" fmla="*/ 7738 w 13334"/>
              <a:gd name="T53" fmla="*/ 2007 h 20954"/>
              <a:gd name="T54" fmla="*/ 8724 w 13334"/>
              <a:gd name="T55" fmla="*/ 2517 h 20954"/>
              <a:gd name="T56" fmla="*/ 10193 w 13334"/>
              <a:gd name="T57" fmla="*/ 4551 h 20954"/>
              <a:gd name="T58" fmla="*/ 10566 w 13334"/>
              <a:gd name="T59" fmla="*/ 5916 h 20954"/>
              <a:gd name="T60" fmla="*/ 10566 w 13334"/>
              <a:gd name="T61" fmla="*/ 9451 h 20954"/>
              <a:gd name="T62" fmla="*/ 10193 w 13334"/>
              <a:gd name="T63" fmla="*/ 10843 h 20954"/>
              <a:gd name="T64" fmla="*/ 8724 w 13334"/>
              <a:gd name="T65" fmla="*/ 12877 h 20954"/>
              <a:gd name="T66" fmla="*/ 7738 w 13334"/>
              <a:gd name="T67" fmla="*/ 13360 h 20954"/>
              <a:gd name="T68" fmla="*/ 11295 w 13334"/>
              <a:gd name="T69" fmla="*/ 13360 h 20954"/>
              <a:gd name="T70" fmla="*/ 12487 w 13334"/>
              <a:gd name="T71" fmla="*/ 11860 h 20954"/>
              <a:gd name="T72" fmla="*/ 13047 w 13334"/>
              <a:gd name="T73" fmla="*/ 9986 h 20954"/>
              <a:gd name="T74" fmla="*/ 13047 w 13334"/>
              <a:gd name="T75" fmla="*/ 5380 h 20954"/>
              <a:gd name="T76" fmla="*/ 12487 w 13334"/>
              <a:gd name="T77" fmla="*/ 3534 h 20954"/>
              <a:gd name="T78" fmla="*/ 11307 w 13334"/>
              <a:gd name="T79" fmla="*/ 2007 h 20954"/>
              <a:gd name="T80" fmla="*/ 8831 w 13334"/>
              <a:gd name="T81" fmla="*/ 0 h 20954"/>
              <a:gd name="T82" fmla="*/ 6003 w 13334"/>
              <a:gd name="T83" fmla="*/ 0 h 20954"/>
              <a:gd name="T84" fmla="*/ 5069 w 13334"/>
              <a:gd name="T85" fmla="*/ 214 h 20954"/>
              <a:gd name="T86" fmla="*/ 3521 w 13334"/>
              <a:gd name="T87" fmla="*/ 1070 h 20954"/>
              <a:gd name="T88" fmla="*/ 2881 w 13334"/>
              <a:gd name="T89" fmla="*/ 1713 h 20954"/>
              <a:gd name="T90" fmla="*/ 2401 w 13334"/>
              <a:gd name="T91" fmla="*/ 2570 h 20954"/>
              <a:gd name="T92" fmla="*/ 4177 w 13334"/>
              <a:gd name="T93" fmla="*/ 2570 h 20954"/>
              <a:gd name="T94" fmla="*/ 5203 w 13334"/>
              <a:gd name="T95" fmla="*/ 2007 h 20954"/>
              <a:gd name="T96" fmla="*/ 11307 w 13334"/>
              <a:gd name="T97" fmla="*/ 2007 h 20954"/>
              <a:gd name="T98" fmla="*/ 10273 w 13334"/>
              <a:gd name="T99" fmla="*/ 722 h 20954"/>
              <a:gd name="T100" fmla="*/ 8831 w 13334"/>
              <a:gd name="T101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334" h="20954">
                <a:moveTo>
                  <a:pt x="2401" y="347"/>
                </a:moveTo>
                <a:lnTo>
                  <a:pt x="0" y="347"/>
                </a:lnTo>
                <a:lnTo>
                  <a:pt x="0" y="20535"/>
                </a:lnTo>
                <a:lnTo>
                  <a:pt x="2401" y="20535"/>
                </a:lnTo>
                <a:lnTo>
                  <a:pt x="2401" y="12797"/>
                </a:lnTo>
                <a:lnTo>
                  <a:pt x="4158" y="12797"/>
                </a:lnTo>
                <a:lnTo>
                  <a:pt x="2748" y="10843"/>
                </a:lnTo>
                <a:lnTo>
                  <a:pt x="2401" y="9451"/>
                </a:lnTo>
                <a:lnTo>
                  <a:pt x="2401" y="5916"/>
                </a:lnTo>
                <a:lnTo>
                  <a:pt x="2748" y="4551"/>
                </a:lnTo>
                <a:lnTo>
                  <a:pt x="4177" y="2570"/>
                </a:lnTo>
                <a:lnTo>
                  <a:pt x="2401" y="2570"/>
                </a:lnTo>
                <a:lnTo>
                  <a:pt x="2401" y="347"/>
                </a:lnTo>
                <a:close/>
              </a:path>
              <a:path w="13334" h="20954">
                <a:moveTo>
                  <a:pt x="4158" y="12797"/>
                </a:moveTo>
                <a:lnTo>
                  <a:pt x="2401" y="12797"/>
                </a:lnTo>
                <a:lnTo>
                  <a:pt x="2881" y="13681"/>
                </a:lnTo>
                <a:lnTo>
                  <a:pt x="3521" y="14324"/>
                </a:lnTo>
                <a:lnTo>
                  <a:pt x="5069" y="15126"/>
                </a:lnTo>
                <a:lnTo>
                  <a:pt x="6003" y="15341"/>
                </a:lnTo>
                <a:lnTo>
                  <a:pt x="8831" y="15341"/>
                </a:lnTo>
                <a:lnTo>
                  <a:pt x="10273" y="14645"/>
                </a:lnTo>
                <a:lnTo>
                  <a:pt x="11295" y="13360"/>
                </a:lnTo>
                <a:lnTo>
                  <a:pt x="5203" y="13360"/>
                </a:lnTo>
                <a:lnTo>
                  <a:pt x="4216" y="12877"/>
                </a:lnTo>
                <a:lnTo>
                  <a:pt x="4158" y="12797"/>
                </a:lnTo>
                <a:close/>
              </a:path>
              <a:path w="13334" h="20954">
                <a:moveTo>
                  <a:pt x="11307" y="2007"/>
                </a:moveTo>
                <a:lnTo>
                  <a:pt x="7738" y="2007"/>
                </a:lnTo>
                <a:lnTo>
                  <a:pt x="8724" y="2517"/>
                </a:lnTo>
                <a:lnTo>
                  <a:pt x="10193" y="4551"/>
                </a:lnTo>
                <a:lnTo>
                  <a:pt x="10566" y="5916"/>
                </a:lnTo>
                <a:lnTo>
                  <a:pt x="10566" y="9451"/>
                </a:lnTo>
                <a:lnTo>
                  <a:pt x="10193" y="10843"/>
                </a:lnTo>
                <a:lnTo>
                  <a:pt x="8724" y="12877"/>
                </a:lnTo>
                <a:lnTo>
                  <a:pt x="7738" y="13360"/>
                </a:lnTo>
                <a:lnTo>
                  <a:pt x="11295" y="13360"/>
                </a:lnTo>
                <a:lnTo>
                  <a:pt x="12487" y="11860"/>
                </a:lnTo>
                <a:lnTo>
                  <a:pt x="13047" y="9986"/>
                </a:lnTo>
                <a:lnTo>
                  <a:pt x="13047" y="5380"/>
                </a:lnTo>
                <a:lnTo>
                  <a:pt x="12487" y="3534"/>
                </a:lnTo>
                <a:lnTo>
                  <a:pt x="11307" y="2007"/>
                </a:lnTo>
                <a:close/>
              </a:path>
              <a:path w="13334" h="20954">
                <a:moveTo>
                  <a:pt x="8831" y="0"/>
                </a:moveTo>
                <a:lnTo>
                  <a:pt x="6003" y="0"/>
                </a:lnTo>
                <a:lnTo>
                  <a:pt x="5069" y="214"/>
                </a:lnTo>
                <a:lnTo>
                  <a:pt x="3521" y="1070"/>
                </a:lnTo>
                <a:lnTo>
                  <a:pt x="2881" y="1713"/>
                </a:lnTo>
                <a:lnTo>
                  <a:pt x="2401" y="2570"/>
                </a:lnTo>
                <a:lnTo>
                  <a:pt x="4177" y="2570"/>
                </a:lnTo>
                <a:lnTo>
                  <a:pt x="5203" y="2007"/>
                </a:lnTo>
                <a:lnTo>
                  <a:pt x="11307" y="2007"/>
                </a:lnTo>
                <a:lnTo>
                  <a:pt x="10273" y="722"/>
                </a:lnTo>
                <a:lnTo>
                  <a:pt x="88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4" name="object 114"/>
          <p:cNvSpPr>
            <a:spLocks/>
          </p:cNvSpPr>
          <p:nvPr/>
        </p:nvSpPr>
        <p:spPr bwMode="auto">
          <a:xfrm>
            <a:off x="7504113" y="5091113"/>
            <a:ext cx="6350" cy="12700"/>
          </a:xfrm>
          <a:custGeom>
            <a:avLst/>
            <a:gdLst>
              <a:gd name="T0" fmla="*/ 4161 w 9525"/>
              <a:gd name="T1" fmla="*/ 6024 h 19050"/>
              <a:gd name="T2" fmla="*/ 1760 w 9525"/>
              <a:gd name="T3" fmla="*/ 6024 h 19050"/>
              <a:gd name="T4" fmla="*/ 1804 w 9525"/>
              <a:gd name="T5" fmla="*/ 15957 h 19050"/>
              <a:gd name="T6" fmla="*/ 2106 w 9525"/>
              <a:gd name="T7" fmla="*/ 17054 h 19050"/>
              <a:gd name="T8" fmla="*/ 3495 w 9525"/>
              <a:gd name="T9" fmla="*/ 18448 h 19050"/>
              <a:gd name="T10" fmla="*/ 4775 w 9525"/>
              <a:gd name="T11" fmla="*/ 18796 h 19050"/>
              <a:gd name="T12" fmla="*/ 9098 w 9525"/>
              <a:gd name="T13" fmla="*/ 18796 h 19050"/>
              <a:gd name="T14" fmla="*/ 9098 w 9525"/>
              <a:gd name="T15" fmla="*/ 16788 h 19050"/>
              <a:gd name="T16" fmla="*/ 5629 w 9525"/>
              <a:gd name="T17" fmla="*/ 16788 h 19050"/>
              <a:gd name="T18" fmla="*/ 4963 w 9525"/>
              <a:gd name="T19" fmla="*/ 16626 h 19050"/>
              <a:gd name="T20" fmla="*/ 4321 w 9525"/>
              <a:gd name="T21" fmla="*/ 15957 h 19050"/>
              <a:gd name="T22" fmla="*/ 4161 w 9525"/>
              <a:gd name="T23" fmla="*/ 15181 h 19050"/>
              <a:gd name="T24" fmla="*/ 4161 w 9525"/>
              <a:gd name="T25" fmla="*/ 6024 h 19050"/>
              <a:gd name="T26" fmla="*/ 9098 w 9525"/>
              <a:gd name="T27" fmla="*/ 4150 h 19050"/>
              <a:gd name="T28" fmla="*/ 0 w 9525"/>
              <a:gd name="T29" fmla="*/ 4150 h 19050"/>
              <a:gd name="T30" fmla="*/ 0 w 9525"/>
              <a:gd name="T31" fmla="*/ 6024 h 19050"/>
              <a:gd name="T32" fmla="*/ 9098 w 9525"/>
              <a:gd name="T33" fmla="*/ 6024 h 19050"/>
              <a:gd name="T34" fmla="*/ 9098 w 9525"/>
              <a:gd name="T35" fmla="*/ 4150 h 19050"/>
              <a:gd name="T36" fmla="*/ 4161 w 9525"/>
              <a:gd name="T37" fmla="*/ 0 h 19050"/>
              <a:gd name="T38" fmla="*/ 1760 w 9525"/>
              <a:gd name="T39" fmla="*/ 0 h 19050"/>
              <a:gd name="T40" fmla="*/ 1760 w 9525"/>
              <a:gd name="T41" fmla="*/ 4150 h 19050"/>
              <a:gd name="T42" fmla="*/ 4161 w 9525"/>
              <a:gd name="T43" fmla="*/ 4150 h 19050"/>
              <a:gd name="T44" fmla="*/ 4161 w 9525"/>
              <a:gd name="T45" fmla="*/ 0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525" h="19050">
                <a:moveTo>
                  <a:pt x="4161" y="6024"/>
                </a:moveTo>
                <a:lnTo>
                  <a:pt x="1760" y="6024"/>
                </a:lnTo>
                <a:lnTo>
                  <a:pt x="1804" y="15957"/>
                </a:lnTo>
                <a:lnTo>
                  <a:pt x="2106" y="17054"/>
                </a:lnTo>
                <a:lnTo>
                  <a:pt x="3495" y="18448"/>
                </a:lnTo>
                <a:lnTo>
                  <a:pt x="4775" y="18796"/>
                </a:lnTo>
                <a:lnTo>
                  <a:pt x="9098" y="18796"/>
                </a:lnTo>
                <a:lnTo>
                  <a:pt x="9098" y="16788"/>
                </a:lnTo>
                <a:lnTo>
                  <a:pt x="5629" y="16788"/>
                </a:lnTo>
                <a:lnTo>
                  <a:pt x="4963" y="16626"/>
                </a:lnTo>
                <a:lnTo>
                  <a:pt x="4321" y="15957"/>
                </a:lnTo>
                <a:lnTo>
                  <a:pt x="4161" y="15181"/>
                </a:lnTo>
                <a:lnTo>
                  <a:pt x="4161" y="6024"/>
                </a:lnTo>
                <a:close/>
              </a:path>
              <a:path w="9525" h="19050">
                <a:moveTo>
                  <a:pt x="9098" y="4150"/>
                </a:moveTo>
                <a:lnTo>
                  <a:pt x="0" y="4150"/>
                </a:lnTo>
                <a:lnTo>
                  <a:pt x="0" y="6024"/>
                </a:lnTo>
                <a:lnTo>
                  <a:pt x="9098" y="6024"/>
                </a:lnTo>
                <a:lnTo>
                  <a:pt x="9098" y="4150"/>
                </a:lnTo>
                <a:close/>
              </a:path>
              <a:path w="9525" h="19050">
                <a:moveTo>
                  <a:pt x="4161" y="0"/>
                </a:moveTo>
                <a:lnTo>
                  <a:pt x="1760" y="0"/>
                </a:lnTo>
                <a:lnTo>
                  <a:pt x="1760" y="4150"/>
                </a:lnTo>
                <a:lnTo>
                  <a:pt x="4161" y="4150"/>
                </a:lnTo>
                <a:lnTo>
                  <a:pt x="4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5" name="object 115"/>
          <p:cNvSpPr>
            <a:spLocks/>
          </p:cNvSpPr>
          <p:nvPr/>
        </p:nvSpPr>
        <p:spPr bwMode="auto">
          <a:xfrm>
            <a:off x="7513638" y="5089525"/>
            <a:ext cx="1587" cy="14288"/>
          </a:xfrm>
          <a:custGeom>
            <a:avLst/>
            <a:gdLst>
              <a:gd name="T0" fmla="*/ 2401 w 2540"/>
              <a:gd name="T1" fmla="*/ 5702 h 20954"/>
              <a:gd name="T2" fmla="*/ 0 w 2540"/>
              <a:gd name="T3" fmla="*/ 5702 h 20954"/>
              <a:gd name="T4" fmla="*/ 0 w 2540"/>
              <a:gd name="T5" fmla="*/ 20347 h 20954"/>
              <a:gd name="T6" fmla="*/ 2401 w 2540"/>
              <a:gd name="T7" fmla="*/ 20347 h 20954"/>
              <a:gd name="T8" fmla="*/ 2401 w 2540"/>
              <a:gd name="T9" fmla="*/ 5702 h 20954"/>
              <a:gd name="T10" fmla="*/ 2401 w 2540"/>
              <a:gd name="T11" fmla="*/ 0 h 20954"/>
              <a:gd name="T12" fmla="*/ 0 w 2540"/>
              <a:gd name="T13" fmla="*/ 0 h 20954"/>
              <a:gd name="T14" fmla="*/ 0 w 2540"/>
              <a:gd name="T15" fmla="*/ 3051 h 20954"/>
              <a:gd name="T16" fmla="*/ 2401 w 2540"/>
              <a:gd name="T17" fmla="*/ 3051 h 20954"/>
              <a:gd name="T18" fmla="*/ 2401 w 2540"/>
              <a:gd name="T19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40" h="20954">
                <a:moveTo>
                  <a:pt x="2401" y="5702"/>
                </a:moveTo>
                <a:lnTo>
                  <a:pt x="0" y="5702"/>
                </a:lnTo>
                <a:lnTo>
                  <a:pt x="0" y="20347"/>
                </a:lnTo>
                <a:lnTo>
                  <a:pt x="2401" y="20347"/>
                </a:lnTo>
                <a:lnTo>
                  <a:pt x="2401" y="5702"/>
                </a:lnTo>
                <a:close/>
              </a:path>
              <a:path w="2540" h="20954">
                <a:moveTo>
                  <a:pt x="2401" y="0"/>
                </a:moveTo>
                <a:lnTo>
                  <a:pt x="0" y="0"/>
                </a:lnTo>
                <a:lnTo>
                  <a:pt x="0" y="3051"/>
                </a:lnTo>
                <a:lnTo>
                  <a:pt x="2401" y="3051"/>
                </a:lnTo>
                <a:lnTo>
                  <a:pt x="24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6" name="object 116"/>
          <p:cNvSpPr>
            <a:spLocks/>
          </p:cNvSpPr>
          <p:nvPr/>
        </p:nvSpPr>
        <p:spPr bwMode="auto">
          <a:xfrm>
            <a:off x="7516813" y="5092700"/>
            <a:ext cx="11112" cy="11113"/>
          </a:xfrm>
          <a:custGeom>
            <a:avLst/>
            <a:gdLst>
              <a:gd name="T0" fmla="*/ 8779 w 13970"/>
              <a:gd name="T1" fmla="*/ 0 h 15875"/>
              <a:gd name="T2" fmla="*/ 4589 w 13970"/>
              <a:gd name="T3" fmla="*/ 0 h 15875"/>
              <a:gd name="T4" fmla="*/ 2936 w 13970"/>
              <a:gd name="T5" fmla="*/ 695 h 15875"/>
              <a:gd name="T6" fmla="*/ 588 w 13970"/>
              <a:gd name="T7" fmla="*/ 3399 h 15875"/>
              <a:gd name="T8" fmla="*/ 0 w 13970"/>
              <a:gd name="T9" fmla="*/ 5274 h 15875"/>
              <a:gd name="T10" fmla="*/ 0 w 13970"/>
              <a:gd name="T11" fmla="*/ 10093 h 15875"/>
              <a:gd name="T12" fmla="*/ 588 w 13970"/>
              <a:gd name="T13" fmla="*/ 11967 h 15875"/>
              <a:gd name="T14" fmla="*/ 2936 w 13970"/>
              <a:gd name="T15" fmla="*/ 14672 h 15875"/>
              <a:gd name="T16" fmla="*/ 4589 w 13970"/>
              <a:gd name="T17" fmla="*/ 15341 h 15875"/>
              <a:gd name="T18" fmla="*/ 8779 w 13970"/>
              <a:gd name="T19" fmla="*/ 15341 h 15875"/>
              <a:gd name="T20" fmla="*/ 10406 w 13970"/>
              <a:gd name="T21" fmla="*/ 14672 h 15875"/>
              <a:gd name="T22" fmla="*/ 11581 w 13970"/>
              <a:gd name="T23" fmla="*/ 13333 h 15875"/>
              <a:gd name="T24" fmla="*/ 5389 w 13970"/>
              <a:gd name="T25" fmla="*/ 13333 h 15875"/>
              <a:gd name="T26" fmla="*/ 4376 w 13970"/>
              <a:gd name="T27" fmla="*/ 12851 h 15875"/>
              <a:gd name="T28" fmla="*/ 2882 w 13970"/>
              <a:gd name="T29" fmla="*/ 10816 h 15875"/>
              <a:gd name="T30" fmla="*/ 2534 w 13970"/>
              <a:gd name="T31" fmla="*/ 9451 h 15875"/>
              <a:gd name="T32" fmla="*/ 2534 w 13970"/>
              <a:gd name="T33" fmla="*/ 5943 h 15875"/>
              <a:gd name="T34" fmla="*/ 2909 w 13970"/>
              <a:gd name="T35" fmla="*/ 4578 h 15875"/>
              <a:gd name="T36" fmla="*/ 4403 w 13970"/>
              <a:gd name="T37" fmla="*/ 2543 h 15875"/>
              <a:gd name="T38" fmla="*/ 5416 w 13970"/>
              <a:gd name="T39" fmla="*/ 2034 h 15875"/>
              <a:gd name="T40" fmla="*/ 11607 w 13970"/>
              <a:gd name="T41" fmla="*/ 2034 h 15875"/>
              <a:gd name="T42" fmla="*/ 10406 w 13970"/>
              <a:gd name="T43" fmla="*/ 695 h 15875"/>
              <a:gd name="T44" fmla="*/ 8779 w 13970"/>
              <a:gd name="T45" fmla="*/ 0 h 15875"/>
              <a:gd name="T46" fmla="*/ 11607 w 13970"/>
              <a:gd name="T47" fmla="*/ 2034 h 15875"/>
              <a:gd name="T48" fmla="*/ 7978 w 13970"/>
              <a:gd name="T49" fmla="*/ 2034 h 15875"/>
              <a:gd name="T50" fmla="*/ 8992 w 13970"/>
              <a:gd name="T51" fmla="*/ 2543 h 15875"/>
              <a:gd name="T52" fmla="*/ 10486 w 13970"/>
              <a:gd name="T53" fmla="*/ 4578 h 15875"/>
              <a:gd name="T54" fmla="*/ 10852 w 13970"/>
              <a:gd name="T55" fmla="*/ 5943 h 15875"/>
              <a:gd name="T56" fmla="*/ 10859 w 13970"/>
              <a:gd name="T57" fmla="*/ 9451 h 15875"/>
              <a:gd name="T58" fmla="*/ 10486 w 13970"/>
              <a:gd name="T59" fmla="*/ 10816 h 15875"/>
              <a:gd name="T60" fmla="*/ 8992 w 13970"/>
              <a:gd name="T61" fmla="*/ 12851 h 15875"/>
              <a:gd name="T62" fmla="*/ 7978 w 13970"/>
              <a:gd name="T63" fmla="*/ 13333 h 15875"/>
              <a:gd name="T64" fmla="*/ 11581 w 13970"/>
              <a:gd name="T65" fmla="*/ 13333 h 15875"/>
              <a:gd name="T66" fmla="*/ 12781 w 13970"/>
              <a:gd name="T67" fmla="*/ 11967 h 15875"/>
              <a:gd name="T68" fmla="*/ 13394 w 13970"/>
              <a:gd name="T69" fmla="*/ 10093 h 15875"/>
              <a:gd name="T70" fmla="*/ 13394 w 13970"/>
              <a:gd name="T71" fmla="*/ 5274 h 15875"/>
              <a:gd name="T72" fmla="*/ 12781 w 13970"/>
              <a:gd name="T73" fmla="*/ 3399 h 15875"/>
              <a:gd name="T74" fmla="*/ 11607 w 13970"/>
              <a:gd name="T75" fmla="*/ 2034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970" h="15875">
                <a:moveTo>
                  <a:pt x="8779" y="0"/>
                </a:moveTo>
                <a:lnTo>
                  <a:pt x="4589" y="0"/>
                </a:lnTo>
                <a:lnTo>
                  <a:pt x="2936" y="695"/>
                </a:lnTo>
                <a:lnTo>
                  <a:pt x="588" y="3399"/>
                </a:lnTo>
                <a:lnTo>
                  <a:pt x="0" y="5274"/>
                </a:lnTo>
                <a:lnTo>
                  <a:pt x="0" y="10093"/>
                </a:lnTo>
                <a:lnTo>
                  <a:pt x="588" y="11967"/>
                </a:lnTo>
                <a:lnTo>
                  <a:pt x="2936" y="14672"/>
                </a:lnTo>
                <a:lnTo>
                  <a:pt x="4589" y="15341"/>
                </a:lnTo>
                <a:lnTo>
                  <a:pt x="8779" y="15341"/>
                </a:lnTo>
                <a:lnTo>
                  <a:pt x="10406" y="14672"/>
                </a:lnTo>
                <a:lnTo>
                  <a:pt x="11581" y="13333"/>
                </a:lnTo>
                <a:lnTo>
                  <a:pt x="5389" y="13333"/>
                </a:lnTo>
                <a:lnTo>
                  <a:pt x="4376" y="12851"/>
                </a:lnTo>
                <a:lnTo>
                  <a:pt x="2882" y="10816"/>
                </a:lnTo>
                <a:lnTo>
                  <a:pt x="2534" y="9451"/>
                </a:lnTo>
                <a:lnTo>
                  <a:pt x="2534" y="5943"/>
                </a:lnTo>
                <a:lnTo>
                  <a:pt x="2909" y="4578"/>
                </a:lnTo>
                <a:lnTo>
                  <a:pt x="4403" y="2543"/>
                </a:lnTo>
                <a:lnTo>
                  <a:pt x="5416" y="2034"/>
                </a:lnTo>
                <a:lnTo>
                  <a:pt x="11607" y="2034"/>
                </a:lnTo>
                <a:lnTo>
                  <a:pt x="10406" y="695"/>
                </a:lnTo>
                <a:lnTo>
                  <a:pt x="8779" y="0"/>
                </a:lnTo>
                <a:close/>
              </a:path>
              <a:path w="13970" h="15875">
                <a:moveTo>
                  <a:pt x="11607" y="2034"/>
                </a:moveTo>
                <a:lnTo>
                  <a:pt x="7978" y="2034"/>
                </a:lnTo>
                <a:lnTo>
                  <a:pt x="8992" y="2543"/>
                </a:lnTo>
                <a:lnTo>
                  <a:pt x="10486" y="4578"/>
                </a:lnTo>
                <a:lnTo>
                  <a:pt x="10852" y="5943"/>
                </a:lnTo>
                <a:lnTo>
                  <a:pt x="10859" y="9451"/>
                </a:lnTo>
                <a:lnTo>
                  <a:pt x="10486" y="10816"/>
                </a:lnTo>
                <a:lnTo>
                  <a:pt x="8992" y="12851"/>
                </a:lnTo>
                <a:lnTo>
                  <a:pt x="7978" y="13333"/>
                </a:lnTo>
                <a:lnTo>
                  <a:pt x="11581" y="13333"/>
                </a:lnTo>
                <a:lnTo>
                  <a:pt x="12781" y="11967"/>
                </a:lnTo>
                <a:lnTo>
                  <a:pt x="13394" y="10093"/>
                </a:lnTo>
                <a:lnTo>
                  <a:pt x="13394" y="5274"/>
                </a:lnTo>
                <a:lnTo>
                  <a:pt x="12781" y="3399"/>
                </a:lnTo>
                <a:lnTo>
                  <a:pt x="11607" y="20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7" name="object 117"/>
          <p:cNvSpPr>
            <a:spLocks/>
          </p:cNvSpPr>
          <p:nvPr/>
        </p:nvSpPr>
        <p:spPr bwMode="auto">
          <a:xfrm>
            <a:off x="7529513" y="5092700"/>
            <a:ext cx="9525" cy="11113"/>
          </a:xfrm>
          <a:custGeom>
            <a:avLst/>
            <a:gdLst>
              <a:gd name="T0" fmla="*/ 2401 w 12700"/>
              <a:gd name="T1" fmla="*/ 347 h 15240"/>
              <a:gd name="T2" fmla="*/ 0 w 12700"/>
              <a:gd name="T3" fmla="*/ 347 h 15240"/>
              <a:gd name="T4" fmla="*/ 0 w 12700"/>
              <a:gd name="T5" fmla="*/ 14993 h 15240"/>
              <a:gd name="T6" fmla="*/ 2401 w 12700"/>
              <a:gd name="T7" fmla="*/ 14993 h 15240"/>
              <a:gd name="T8" fmla="*/ 2401 w 12700"/>
              <a:gd name="T9" fmla="*/ 5300 h 15240"/>
              <a:gd name="T10" fmla="*/ 2774 w 12700"/>
              <a:gd name="T11" fmla="*/ 4177 h 15240"/>
              <a:gd name="T12" fmla="*/ 4172 w 12700"/>
              <a:gd name="T13" fmla="*/ 2623 h 15240"/>
              <a:gd name="T14" fmla="*/ 2401 w 12700"/>
              <a:gd name="T15" fmla="*/ 2623 h 15240"/>
              <a:gd name="T16" fmla="*/ 2401 w 12700"/>
              <a:gd name="T17" fmla="*/ 347 h 15240"/>
              <a:gd name="T18" fmla="*/ 11328 w 12700"/>
              <a:gd name="T19" fmla="*/ 2087 h 15240"/>
              <a:gd name="T20" fmla="*/ 7656 w 12700"/>
              <a:gd name="T21" fmla="*/ 2087 h 15240"/>
              <a:gd name="T22" fmla="*/ 8458 w 12700"/>
              <a:gd name="T23" fmla="*/ 2435 h 15240"/>
              <a:gd name="T24" fmla="*/ 9525 w 12700"/>
              <a:gd name="T25" fmla="*/ 3829 h 15240"/>
              <a:gd name="T26" fmla="*/ 9818 w 12700"/>
              <a:gd name="T27" fmla="*/ 4846 h 15240"/>
              <a:gd name="T28" fmla="*/ 9818 w 12700"/>
              <a:gd name="T29" fmla="*/ 14993 h 15240"/>
              <a:gd name="T30" fmla="*/ 12219 w 12700"/>
              <a:gd name="T31" fmla="*/ 14993 h 15240"/>
              <a:gd name="T32" fmla="*/ 12124 w 12700"/>
              <a:gd name="T33" fmla="*/ 3829 h 15240"/>
              <a:gd name="T34" fmla="*/ 11766 w 12700"/>
              <a:gd name="T35" fmla="*/ 2623 h 15240"/>
              <a:gd name="T36" fmla="*/ 11328 w 12700"/>
              <a:gd name="T37" fmla="*/ 2087 h 15240"/>
              <a:gd name="T38" fmla="*/ 8778 w 12700"/>
              <a:gd name="T39" fmla="*/ 0 h 15240"/>
              <a:gd name="T40" fmla="*/ 6109 w 12700"/>
              <a:gd name="T41" fmla="*/ 0 h 15240"/>
              <a:gd name="T42" fmla="*/ 5203 w 12700"/>
              <a:gd name="T43" fmla="*/ 241 h 15240"/>
              <a:gd name="T44" fmla="*/ 3628 w 12700"/>
              <a:gd name="T45" fmla="*/ 1097 h 15240"/>
              <a:gd name="T46" fmla="*/ 2961 w 12700"/>
              <a:gd name="T47" fmla="*/ 1766 h 15240"/>
              <a:gd name="T48" fmla="*/ 2401 w 12700"/>
              <a:gd name="T49" fmla="*/ 2623 h 15240"/>
              <a:gd name="T50" fmla="*/ 4172 w 12700"/>
              <a:gd name="T51" fmla="*/ 2623 h 15240"/>
              <a:gd name="T52" fmla="*/ 5283 w 12700"/>
              <a:gd name="T53" fmla="*/ 2087 h 15240"/>
              <a:gd name="T54" fmla="*/ 11328 w 12700"/>
              <a:gd name="T55" fmla="*/ 2087 h 15240"/>
              <a:gd name="T56" fmla="*/ 10058 w 12700"/>
              <a:gd name="T57" fmla="*/ 535 h 15240"/>
              <a:gd name="T58" fmla="*/ 8778 w 12700"/>
              <a:gd name="T59" fmla="*/ 0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700" h="15240">
                <a:moveTo>
                  <a:pt x="2401" y="347"/>
                </a:moveTo>
                <a:lnTo>
                  <a:pt x="0" y="347"/>
                </a:lnTo>
                <a:lnTo>
                  <a:pt x="0" y="14993"/>
                </a:lnTo>
                <a:lnTo>
                  <a:pt x="2401" y="14993"/>
                </a:lnTo>
                <a:lnTo>
                  <a:pt x="2401" y="5300"/>
                </a:lnTo>
                <a:lnTo>
                  <a:pt x="2774" y="4177"/>
                </a:lnTo>
                <a:lnTo>
                  <a:pt x="4172" y="2623"/>
                </a:lnTo>
                <a:lnTo>
                  <a:pt x="2401" y="2623"/>
                </a:lnTo>
                <a:lnTo>
                  <a:pt x="2401" y="347"/>
                </a:lnTo>
                <a:close/>
              </a:path>
              <a:path w="12700" h="15240">
                <a:moveTo>
                  <a:pt x="11328" y="2087"/>
                </a:moveTo>
                <a:lnTo>
                  <a:pt x="7656" y="2087"/>
                </a:lnTo>
                <a:lnTo>
                  <a:pt x="8458" y="2435"/>
                </a:lnTo>
                <a:lnTo>
                  <a:pt x="9525" y="3829"/>
                </a:lnTo>
                <a:lnTo>
                  <a:pt x="9818" y="4846"/>
                </a:lnTo>
                <a:lnTo>
                  <a:pt x="9818" y="14993"/>
                </a:lnTo>
                <a:lnTo>
                  <a:pt x="12219" y="14993"/>
                </a:lnTo>
                <a:lnTo>
                  <a:pt x="12124" y="3829"/>
                </a:lnTo>
                <a:lnTo>
                  <a:pt x="11766" y="2623"/>
                </a:lnTo>
                <a:lnTo>
                  <a:pt x="11328" y="2087"/>
                </a:lnTo>
                <a:close/>
              </a:path>
              <a:path w="12700" h="15240">
                <a:moveTo>
                  <a:pt x="8778" y="0"/>
                </a:moveTo>
                <a:lnTo>
                  <a:pt x="6109" y="0"/>
                </a:lnTo>
                <a:lnTo>
                  <a:pt x="5203" y="241"/>
                </a:lnTo>
                <a:lnTo>
                  <a:pt x="3628" y="1097"/>
                </a:lnTo>
                <a:lnTo>
                  <a:pt x="2961" y="1766"/>
                </a:lnTo>
                <a:lnTo>
                  <a:pt x="2401" y="2623"/>
                </a:lnTo>
                <a:lnTo>
                  <a:pt x="4172" y="2623"/>
                </a:lnTo>
                <a:lnTo>
                  <a:pt x="5283" y="2087"/>
                </a:lnTo>
                <a:lnTo>
                  <a:pt x="11328" y="2087"/>
                </a:lnTo>
                <a:lnTo>
                  <a:pt x="10058" y="535"/>
                </a:lnTo>
                <a:lnTo>
                  <a:pt x="87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8" name="object 118"/>
          <p:cNvSpPr>
            <a:spLocks/>
          </p:cNvSpPr>
          <p:nvPr/>
        </p:nvSpPr>
        <p:spPr bwMode="auto">
          <a:xfrm>
            <a:off x="7546975" y="5089525"/>
            <a:ext cx="11113" cy="14288"/>
          </a:xfrm>
          <a:custGeom>
            <a:avLst/>
            <a:gdLst>
              <a:gd name="T0" fmla="*/ 8724 w 13970"/>
              <a:gd name="T1" fmla="*/ 0 h 19684"/>
              <a:gd name="T2" fmla="*/ 0 w 13970"/>
              <a:gd name="T3" fmla="*/ 0 h 19684"/>
              <a:gd name="T4" fmla="*/ 0 w 13970"/>
              <a:gd name="T5" fmla="*/ 19518 h 19684"/>
              <a:gd name="T6" fmla="*/ 9151 w 13970"/>
              <a:gd name="T7" fmla="*/ 19518 h 19684"/>
              <a:gd name="T8" fmla="*/ 10833 w 13970"/>
              <a:gd name="T9" fmla="*/ 19062 h 19684"/>
              <a:gd name="T10" fmla="*/ 12949 w 13970"/>
              <a:gd name="T11" fmla="*/ 17349 h 19684"/>
              <a:gd name="T12" fmla="*/ 2641 w 13970"/>
              <a:gd name="T13" fmla="*/ 17349 h 19684"/>
              <a:gd name="T14" fmla="*/ 2641 w 13970"/>
              <a:gd name="T15" fmla="*/ 10200 h 19684"/>
              <a:gd name="T16" fmla="*/ 12263 w 13970"/>
              <a:gd name="T17" fmla="*/ 10200 h 19684"/>
              <a:gd name="T18" fmla="*/ 12006 w 13970"/>
              <a:gd name="T19" fmla="*/ 9879 h 19684"/>
              <a:gd name="T20" fmla="*/ 10993 w 13970"/>
              <a:gd name="T21" fmla="*/ 9291 h 19684"/>
              <a:gd name="T22" fmla="*/ 9711 w 13970"/>
              <a:gd name="T23" fmla="*/ 8996 h 19684"/>
              <a:gd name="T24" fmla="*/ 10779 w 13970"/>
              <a:gd name="T25" fmla="*/ 8835 h 19684"/>
              <a:gd name="T26" fmla="*/ 11579 w 13970"/>
              <a:gd name="T27" fmla="*/ 8380 h 19684"/>
              <a:gd name="T28" fmla="*/ 11838 w 13970"/>
              <a:gd name="T29" fmla="*/ 8059 h 19684"/>
              <a:gd name="T30" fmla="*/ 2641 w 13970"/>
              <a:gd name="T31" fmla="*/ 8059 h 19684"/>
              <a:gd name="T32" fmla="*/ 2641 w 13970"/>
              <a:gd name="T33" fmla="*/ 2169 h 19684"/>
              <a:gd name="T34" fmla="*/ 12458 w 13970"/>
              <a:gd name="T35" fmla="*/ 2169 h 19684"/>
              <a:gd name="T36" fmla="*/ 11366 w 13970"/>
              <a:gd name="T37" fmla="*/ 1258 h 19684"/>
              <a:gd name="T38" fmla="*/ 10273 w 13970"/>
              <a:gd name="T39" fmla="*/ 429 h 19684"/>
              <a:gd name="T40" fmla="*/ 8724 w 13970"/>
              <a:gd name="T41" fmla="*/ 0 h 19684"/>
              <a:gd name="T42" fmla="*/ 12263 w 13970"/>
              <a:gd name="T43" fmla="*/ 10200 h 19684"/>
              <a:gd name="T44" fmla="*/ 8271 w 13970"/>
              <a:gd name="T45" fmla="*/ 10200 h 19684"/>
              <a:gd name="T46" fmla="*/ 9311 w 13970"/>
              <a:gd name="T47" fmla="*/ 10495 h 19684"/>
              <a:gd name="T48" fmla="*/ 10673 w 13970"/>
              <a:gd name="T49" fmla="*/ 11673 h 19684"/>
              <a:gd name="T50" fmla="*/ 11019 w 13970"/>
              <a:gd name="T51" fmla="*/ 12556 h 19684"/>
              <a:gd name="T52" fmla="*/ 11019 w 13970"/>
              <a:gd name="T53" fmla="*/ 14993 h 19684"/>
              <a:gd name="T54" fmla="*/ 10673 w 13970"/>
              <a:gd name="T55" fmla="*/ 15877 h 19684"/>
              <a:gd name="T56" fmla="*/ 9311 w 13970"/>
              <a:gd name="T57" fmla="*/ 17054 h 19684"/>
              <a:gd name="T58" fmla="*/ 8271 w 13970"/>
              <a:gd name="T59" fmla="*/ 17349 h 19684"/>
              <a:gd name="T60" fmla="*/ 12949 w 13970"/>
              <a:gd name="T61" fmla="*/ 17349 h 19684"/>
              <a:gd name="T62" fmla="*/ 13181 w 13970"/>
              <a:gd name="T63" fmla="*/ 17161 h 19684"/>
              <a:gd name="T64" fmla="*/ 13769 w 13970"/>
              <a:gd name="T65" fmla="*/ 15877 h 19684"/>
              <a:gd name="T66" fmla="*/ 13730 w 13970"/>
              <a:gd name="T67" fmla="*/ 12556 h 19684"/>
              <a:gd name="T68" fmla="*/ 13421 w 13970"/>
              <a:gd name="T69" fmla="*/ 11647 h 19684"/>
              <a:gd name="T70" fmla="*/ 12263 w 13970"/>
              <a:gd name="T71" fmla="*/ 10200 h 19684"/>
              <a:gd name="T72" fmla="*/ 12458 w 13970"/>
              <a:gd name="T73" fmla="*/ 2169 h 19684"/>
              <a:gd name="T74" fmla="*/ 7818 w 13970"/>
              <a:gd name="T75" fmla="*/ 2169 h 19684"/>
              <a:gd name="T76" fmla="*/ 8751 w 13970"/>
              <a:gd name="T77" fmla="*/ 2437 h 19684"/>
              <a:gd name="T78" fmla="*/ 10033 w 13970"/>
              <a:gd name="T79" fmla="*/ 3401 h 19684"/>
              <a:gd name="T80" fmla="*/ 10353 w 13970"/>
              <a:gd name="T81" fmla="*/ 4150 h 19684"/>
              <a:gd name="T82" fmla="*/ 10353 w 13970"/>
              <a:gd name="T83" fmla="*/ 6131 h 19684"/>
              <a:gd name="T84" fmla="*/ 10033 w 13970"/>
              <a:gd name="T85" fmla="*/ 6854 h 19684"/>
              <a:gd name="T86" fmla="*/ 8751 w 13970"/>
              <a:gd name="T87" fmla="*/ 7818 h 19684"/>
              <a:gd name="T88" fmla="*/ 7818 w 13970"/>
              <a:gd name="T89" fmla="*/ 8059 h 19684"/>
              <a:gd name="T90" fmla="*/ 11838 w 13970"/>
              <a:gd name="T91" fmla="*/ 8059 h 19684"/>
              <a:gd name="T92" fmla="*/ 12701 w 13970"/>
              <a:gd name="T93" fmla="*/ 6988 h 19684"/>
              <a:gd name="T94" fmla="*/ 12962 w 13970"/>
              <a:gd name="T95" fmla="*/ 6131 h 19684"/>
              <a:gd name="T96" fmla="*/ 12994 w 13970"/>
              <a:gd name="T97" fmla="*/ 3293 h 19684"/>
              <a:gd name="T98" fmla="*/ 12458 w 13970"/>
              <a:gd name="T99" fmla="*/ 2169 h 19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970" h="19684">
                <a:moveTo>
                  <a:pt x="8724" y="0"/>
                </a:moveTo>
                <a:lnTo>
                  <a:pt x="0" y="0"/>
                </a:lnTo>
                <a:lnTo>
                  <a:pt x="0" y="19518"/>
                </a:lnTo>
                <a:lnTo>
                  <a:pt x="9151" y="19518"/>
                </a:lnTo>
                <a:lnTo>
                  <a:pt x="10833" y="19062"/>
                </a:lnTo>
                <a:lnTo>
                  <a:pt x="12949" y="17349"/>
                </a:lnTo>
                <a:lnTo>
                  <a:pt x="2641" y="17349"/>
                </a:lnTo>
                <a:lnTo>
                  <a:pt x="2641" y="10200"/>
                </a:lnTo>
                <a:lnTo>
                  <a:pt x="12263" y="10200"/>
                </a:lnTo>
                <a:lnTo>
                  <a:pt x="12006" y="9879"/>
                </a:lnTo>
                <a:lnTo>
                  <a:pt x="10993" y="9291"/>
                </a:lnTo>
                <a:lnTo>
                  <a:pt x="9711" y="8996"/>
                </a:lnTo>
                <a:lnTo>
                  <a:pt x="10779" y="8835"/>
                </a:lnTo>
                <a:lnTo>
                  <a:pt x="11579" y="8380"/>
                </a:lnTo>
                <a:lnTo>
                  <a:pt x="11838" y="8059"/>
                </a:lnTo>
                <a:lnTo>
                  <a:pt x="2641" y="8059"/>
                </a:lnTo>
                <a:lnTo>
                  <a:pt x="2641" y="2169"/>
                </a:lnTo>
                <a:lnTo>
                  <a:pt x="12458" y="2169"/>
                </a:lnTo>
                <a:lnTo>
                  <a:pt x="11366" y="1258"/>
                </a:lnTo>
                <a:lnTo>
                  <a:pt x="10273" y="429"/>
                </a:lnTo>
                <a:lnTo>
                  <a:pt x="8724" y="0"/>
                </a:lnTo>
                <a:close/>
              </a:path>
              <a:path w="13970" h="19684">
                <a:moveTo>
                  <a:pt x="12263" y="10200"/>
                </a:moveTo>
                <a:lnTo>
                  <a:pt x="8271" y="10200"/>
                </a:lnTo>
                <a:lnTo>
                  <a:pt x="9311" y="10495"/>
                </a:lnTo>
                <a:lnTo>
                  <a:pt x="10673" y="11673"/>
                </a:lnTo>
                <a:lnTo>
                  <a:pt x="11019" y="12556"/>
                </a:lnTo>
                <a:lnTo>
                  <a:pt x="11019" y="14993"/>
                </a:lnTo>
                <a:lnTo>
                  <a:pt x="10673" y="15877"/>
                </a:lnTo>
                <a:lnTo>
                  <a:pt x="9311" y="17054"/>
                </a:lnTo>
                <a:lnTo>
                  <a:pt x="8271" y="17349"/>
                </a:lnTo>
                <a:lnTo>
                  <a:pt x="12949" y="17349"/>
                </a:lnTo>
                <a:lnTo>
                  <a:pt x="13181" y="17161"/>
                </a:lnTo>
                <a:lnTo>
                  <a:pt x="13769" y="15877"/>
                </a:lnTo>
                <a:lnTo>
                  <a:pt x="13730" y="12556"/>
                </a:lnTo>
                <a:lnTo>
                  <a:pt x="13421" y="11647"/>
                </a:lnTo>
                <a:lnTo>
                  <a:pt x="12263" y="10200"/>
                </a:lnTo>
                <a:close/>
              </a:path>
              <a:path w="13970" h="19684">
                <a:moveTo>
                  <a:pt x="12458" y="2169"/>
                </a:moveTo>
                <a:lnTo>
                  <a:pt x="7818" y="2169"/>
                </a:lnTo>
                <a:lnTo>
                  <a:pt x="8751" y="2437"/>
                </a:lnTo>
                <a:lnTo>
                  <a:pt x="10033" y="3401"/>
                </a:lnTo>
                <a:lnTo>
                  <a:pt x="10353" y="4150"/>
                </a:lnTo>
                <a:lnTo>
                  <a:pt x="10353" y="6131"/>
                </a:lnTo>
                <a:lnTo>
                  <a:pt x="10033" y="6854"/>
                </a:lnTo>
                <a:lnTo>
                  <a:pt x="8751" y="7818"/>
                </a:lnTo>
                <a:lnTo>
                  <a:pt x="7818" y="8059"/>
                </a:lnTo>
                <a:lnTo>
                  <a:pt x="11838" y="8059"/>
                </a:lnTo>
                <a:lnTo>
                  <a:pt x="12701" y="6988"/>
                </a:lnTo>
                <a:lnTo>
                  <a:pt x="12962" y="6131"/>
                </a:lnTo>
                <a:lnTo>
                  <a:pt x="12994" y="3293"/>
                </a:lnTo>
                <a:lnTo>
                  <a:pt x="12458" y="21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79" name="object 119"/>
          <p:cNvSpPr>
            <a:spLocks/>
          </p:cNvSpPr>
          <p:nvPr/>
        </p:nvSpPr>
        <p:spPr bwMode="auto">
          <a:xfrm>
            <a:off x="7559675" y="5092700"/>
            <a:ext cx="9525" cy="11113"/>
          </a:xfrm>
          <a:custGeom>
            <a:avLst/>
            <a:gdLst>
              <a:gd name="T0" fmla="*/ 11109 w 12700"/>
              <a:gd name="T1" fmla="*/ 2034 h 15875"/>
              <a:gd name="T2" fmla="*/ 7098 w 12700"/>
              <a:gd name="T3" fmla="*/ 2034 h 15875"/>
              <a:gd name="T4" fmla="*/ 8111 w 12700"/>
              <a:gd name="T5" fmla="*/ 2355 h 15875"/>
              <a:gd name="T6" fmla="*/ 9552 w 12700"/>
              <a:gd name="T7" fmla="*/ 3561 h 15875"/>
              <a:gd name="T8" fmla="*/ 9926 w 12700"/>
              <a:gd name="T9" fmla="*/ 4417 h 15875"/>
              <a:gd name="T10" fmla="*/ 9926 w 12700"/>
              <a:gd name="T11" fmla="*/ 5756 h 15875"/>
              <a:gd name="T12" fmla="*/ 4376 w 12700"/>
              <a:gd name="T13" fmla="*/ 5756 h 15875"/>
              <a:gd name="T14" fmla="*/ 2748 w 12700"/>
              <a:gd name="T15" fmla="*/ 6184 h 15875"/>
              <a:gd name="T16" fmla="*/ 533 w 12700"/>
              <a:gd name="T17" fmla="*/ 7871 h 15875"/>
              <a:gd name="T18" fmla="*/ 0 w 12700"/>
              <a:gd name="T19" fmla="*/ 9103 h 15875"/>
              <a:gd name="T20" fmla="*/ 0 w 12700"/>
              <a:gd name="T21" fmla="*/ 12155 h 15875"/>
              <a:gd name="T22" fmla="*/ 426 w 12700"/>
              <a:gd name="T23" fmla="*/ 13279 h 15875"/>
              <a:gd name="T24" fmla="*/ 2188 w 12700"/>
              <a:gd name="T25" fmla="*/ 14939 h 15875"/>
              <a:gd name="T26" fmla="*/ 3388 w 12700"/>
              <a:gd name="T27" fmla="*/ 15341 h 15875"/>
              <a:gd name="T28" fmla="*/ 6056 w 12700"/>
              <a:gd name="T29" fmla="*/ 15341 h 15875"/>
              <a:gd name="T30" fmla="*/ 7071 w 12700"/>
              <a:gd name="T31" fmla="*/ 15126 h 15875"/>
              <a:gd name="T32" fmla="*/ 8671 w 12700"/>
              <a:gd name="T33" fmla="*/ 14324 h 15875"/>
              <a:gd name="T34" fmla="*/ 9366 w 12700"/>
              <a:gd name="T35" fmla="*/ 13681 h 15875"/>
              <a:gd name="T36" fmla="*/ 9563 w 12700"/>
              <a:gd name="T37" fmla="*/ 13360 h 15875"/>
              <a:gd name="T38" fmla="*/ 4563 w 12700"/>
              <a:gd name="T39" fmla="*/ 13360 h 15875"/>
              <a:gd name="T40" fmla="*/ 3789 w 12700"/>
              <a:gd name="T41" fmla="*/ 13119 h 15875"/>
              <a:gd name="T42" fmla="*/ 2668 w 12700"/>
              <a:gd name="T43" fmla="*/ 12128 h 15875"/>
              <a:gd name="T44" fmla="*/ 2401 w 12700"/>
              <a:gd name="T45" fmla="*/ 11432 h 15875"/>
              <a:gd name="T46" fmla="*/ 2401 w 12700"/>
              <a:gd name="T47" fmla="*/ 9504 h 15875"/>
              <a:gd name="T48" fmla="*/ 2774 w 12700"/>
              <a:gd name="T49" fmla="*/ 8755 h 15875"/>
              <a:gd name="T50" fmla="*/ 4269 w 12700"/>
              <a:gd name="T51" fmla="*/ 7871 h 15875"/>
              <a:gd name="T52" fmla="*/ 5603 w 12700"/>
              <a:gd name="T53" fmla="*/ 7630 h 15875"/>
              <a:gd name="T54" fmla="*/ 12327 w 12700"/>
              <a:gd name="T55" fmla="*/ 7630 h 15875"/>
              <a:gd name="T56" fmla="*/ 12327 w 12700"/>
              <a:gd name="T57" fmla="*/ 4417 h 15875"/>
              <a:gd name="T58" fmla="*/ 11794 w 12700"/>
              <a:gd name="T59" fmla="*/ 2757 h 15875"/>
              <a:gd name="T60" fmla="*/ 11109 w 12700"/>
              <a:gd name="T61" fmla="*/ 2034 h 15875"/>
              <a:gd name="T62" fmla="*/ 12327 w 12700"/>
              <a:gd name="T63" fmla="*/ 12771 h 15875"/>
              <a:gd name="T64" fmla="*/ 9926 w 12700"/>
              <a:gd name="T65" fmla="*/ 12771 h 15875"/>
              <a:gd name="T66" fmla="*/ 9926 w 12700"/>
              <a:gd name="T67" fmla="*/ 14993 h 15875"/>
              <a:gd name="T68" fmla="*/ 12327 w 12700"/>
              <a:gd name="T69" fmla="*/ 14993 h 15875"/>
              <a:gd name="T70" fmla="*/ 12327 w 12700"/>
              <a:gd name="T71" fmla="*/ 12771 h 15875"/>
              <a:gd name="T72" fmla="*/ 12327 w 12700"/>
              <a:gd name="T73" fmla="*/ 7630 h 15875"/>
              <a:gd name="T74" fmla="*/ 9926 w 12700"/>
              <a:gd name="T75" fmla="*/ 7630 h 15875"/>
              <a:gd name="T76" fmla="*/ 9926 w 12700"/>
              <a:gd name="T77" fmla="*/ 9745 h 15875"/>
              <a:gd name="T78" fmla="*/ 9526 w 12700"/>
              <a:gd name="T79" fmla="*/ 11004 h 15875"/>
              <a:gd name="T80" fmla="*/ 7924 w 12700"/>
              <a:gd name="T81" fmla="*/ 12904 h 15875"/>
              <a:gd name="T82" fmla="*/ 6858 w 12700"/>
              <a:gd name="T83" fmla="*/ 13360 h 15875"/>
              <a:gd name="T84" fmla="*/ 9563 w 12700"/>
              <a:gd name="T85" fmla="*/ 13360 h 15875"/>
              <a:gd name="T86" fmla="*/ 9926 w 12700"/>
              <a:gd name="T87" fmla="*/ 12771 h 15875"/>
              <a:gd name="T88" fmla="*/ 12327 w 12700"/>
              <a:gd name="T89" fmla="*/ 12771 h 15875"/>
              <a:gd name="T90" fmla="*/ 12327 w 12700"/>
              <a:gd name="T91" fmla="*/ 7630 h 15875"/>
              <a:gd name="T92" fmla="*/ 8138 w 12700"/>
              <a:gd name="T93" fmla="*/ 0 h 15875"/>
              <a:gd name="T94" fmla="*/ 4429 w 12700"/>
              <a:gd name="T95" fmla="*/ 106 h 15875"/>
              <a:gd name="T96" fmla="*/ 2774 w 12700"/>
              <a:gd name="T97" fmla="*/ 427 h 15875"/>
              <a:gd name="T98" fmla="*/ 1921 w 12700"/>
              <a:gd name="T99" fmla="*/ 695 h 15875"/>
              <a:gd name="T100" fmla="*/ 1068 w 12700"/>
              <a:gd name="T101" fmla="*/ 1017 h 15875"/>
              <a:gd name="T102" fmla="*/ 1068 w 12700"/>
              <a:gd name="T103" fmla="*/ 3239 h 15875"/>
              <a:gd name="T104" fmla="*/ 1788 w 12700"/>
              <a:gd name="T105" fmla="*/ 2865 h 15875"/>
              <a:gd name="T106" fmla="*/ 2534 w 12700"/>
              <a:gd name="T107" fmla="*/ 2570 h 15875"/>
              <a:gd name="T108" fmla="*/ 4136 w 12700"/>
              <a:gd name="T109" fmla="*/ 2142 h 15875"/>
              <a:gd name="T110" fmla="*/ 7098 w 12700"/>
              <a:gd name="T111" fmla="*/ 2034 h 15875"/>
              <a:gd name="T112" fmla="*/ 11109 w 12700"/>
              <a:gd name="T113" fmla="*/ 2034 h 15875"/>
              <a:gd name="T114" fmla="*/ 9712 w 12700"/>
              <a:gd name="T115" fmla="*/ 562 h 15875"/>
              <a:gd name="T116" fmla="*/ 8138 w 12700"/>
              <a:gd name="T117" fmla="*/ 0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700" h="15875">
                <a:moveTo>
                  <a:pt x="11109" y="2034"/>
                </a:moveTo>
                <a:lnTo>
                  <a:pt x="7098" y="2034"/>
                </a:lnTo>
                <a:lnTo>
                  <a:pt x="8111" y="2355"/>
                </a:lnTo>
                <a:lnTo>
                  <a:pt x="9552" y="3561"/>
                </a:lnTo>
                <a:lnTo>
                  <a:pt x="9926" y="4417"/>
                </a:lnTo>
                <a:lnTo>
                  <a:pt x="9926" y="5756"/>
                </a:lnTo>
                <a:lnTo>
                  <a:pt x="4376" y="5756"/>
                </a:lnTo>
                <a:lnTo>
                  <a:pt x="2748" y="6184"/>
                </a:lnTo>
                <a:lnTo>
                  <a:pt x="533" y="7871"/>
                </a:lnTo>
                <a:lnTo>
                  <a:pt x="0" y="9103"/>
                </a:lnTo>
                <a:lnTo>
                  <a:pt x="0" y="12155"/>
                </a:lnTo>
                <a:lnTo>
                  <a:pt x="426" y="13279"/>
                </a:lnTo>
                <a:lnTo>
                  <a:pt x="2188" y="14939"/>
                </a:lnTo>
                <a:lnTo>
                  <a:pt x="3388" y="15341"/>
                </a:lnTo>
                <a:lnTo>
                  <a:pt x="6056" y="15341"/>
                </a:lnTo>
                <a:lnTo>
                  <a:pt x="7071" y="15126"/>
                </a:lnTo>
                <a:lnTo>
                  <a:pt x="8671" y="14324"/>
                </a:lnTo>
                <a:lnTo>
                  <a:pt x="9366" y="13681"/>
                </a:lnTo>
                <a:lnTo>
                  <a:pt x="9563" y="13360"/>
                </a:lnTo>
                <a:lnTo>
                  <a:pt x="4563" y="13360"/>
                </a:lnTo>
                <a:lnTo>
                  <a:pt x="3789" y="13119"/>
                </a:lnTo>
                <a:lnTo>
                  <a:pt x="2668" y="12128"/>
                </a:lnTo>
                <a:lnTo>
                  <a:pt x="2401" y="11432"/>
                </a:lnTo>
                <a:lnTo>
                  <a:pt x="2401" y="9504"/>
                </a:lnTo>
                <a:lnTo>
                  <a:pt x="2774" y="8755"/>
                </a:lnTo>
                <a:lnTo>
                  <a:pt x="4269" y="7871"/>
                </a:lnTo>
                <a:lnTo>
                  <a:pt x="5603" y="7630"/>
                </a:lnTo>
                <a:lnTo>
                  <a:pt x="12327" y="7630"/>
                </a:lnTo>
                <a:lnTo>
                  <a:pt x="12327" y="4417"/>
                </a:lnTo>
                <a:lnTo>
                  <a:pt x="11794" y="2757"/>
                </a:lnTo>
                <a:lnTo>
                  <a:pt x="11109" y="2034"/>
                </a:lnTo>
                <a:close/>
              </a:path>
              <a:path w="12700" h="15875">
                <a:moveTo>
                  <a:pt x="12327" y="12771"/>
                </a:moveTo>
                <a:lnTo>
                  <a:pt x="9926" y="12771"/>
                </a:lnTo>
                <a:lnTo>
                  <a:pt x="9926" y="14993"/>
                </a:lnTo>
                <a:lnTo>
                  <a:pt x="12327" y="14993"/>
                </a:lnTo>
                <a:lnTo>
                  <a:pt x="12327" y="12771"/>
                </a:lnTo>
                <a:close/>
              </a:path>
              <a:path w="12700" h="15875">
                <a:moveTo>
                  <a:pt x="12327" y="7630"/>
                </a:moveTo>
                <a:lnTo>
                  <a:pt x="9926" y="7630"/>
                </a:lnTo>
                <a:lnTo>
                  <a:pt x="9926" y="9745"/>
                </a:lnTo>
                <a:lnTo>
                  <a:pt x="9526" y="11004"/>
                </a:lnTo>
                <a:lnTo>
                  <a:pt x="7924" y="12904"/>
                </a:lnTo>
                <a:lnTo>
                  <a:pt x="6858" y="13360"/>
                </a:lnTo>
                <a:lnTo>
                  <a:pt x="9563" y="13360"/>
                </a:lnTo>
                <a:lnTo>
                  <a:pt x="9926" y="12771"/>
                </a:lnTo>
                <a:lnTo>
                  <a:pt x="12327" y="12771"/>
                </a:lnTo>
                <a:lnTo>
                  <a:pt x="12327" y="7630"/>
                </a:lnTo>
                <a:close/>
              </a:path>
              <a:path w="12700" h="15875">
                <a:moveTo>
                  <a:pt x="8138" y="0"/>
                </a:moveTo>
                <a:lnTo>
                  <a:pt x="4429" y="106"/>
                </a:lnTo>
                <a:lnTo>
                  <a:pt x="2774" y="427"/>
                </a:lnTo>
                <a:lnTo>
                  <a:pt x="1921" y="695"/>
                </a:lnTo>
                <a:lnTo>
                  <a:pt x="1068" y="1017"/>
                </a:lnTo>
                <a:lnTo>
                  <a:pt x="1068" y="3239"/>
                </a:lnTo>
                <a:lnTo>
                  <a:pt x="1788" y="2865"/>
                </a:lnTo>
                <a:lnTo>
                  <a:pt x="2534" y="2570"/>
                </a:lnTo>
                <a:lnTo>
                  <a:pt x="4136" y="2142"/>
                </a:lnTo>
                <a:lnTo>
                  <a:pt x="7098" y="2034"/>
                </a:lnTo>
                <a:lnTo>
                  <a:pt x="11109" y="2034"/>
                </a:lnTo>
                <a:lnTo>
                  <a:pt x="9712" y="562"/>
                </a:lnTo>
                <a:lnTo>
                  <a:pt x="81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0" name="object 120"/>
          <p:cNvSpPr>
            <a:spLocks/>
          </p:cNvSpPr>
          <p:nvPr/>
        </p:nvSpPr>
        <p:spPr bwMode="auto">
          <a:xfrm>
            <a:off x="7572375" y="5092700"/>
            <a:ext cx="7938" cy="11113"/>
          </a:xfrm>
          <a:custGeom>
            <a:avLst/>
            <a:gdLst>
              <a:gd name="T0" fmla="*/ 2401 w 12700"/>
              <a:gd name="T1" fmla="*/ 347 h 15240"/>
              <a:gd name="T2" fmla="*/ 0 w 12700"/>
              <a:gd name="T3" fmla="*/ 347 h 15240"/>
              <a:gd name="T4" fmla="*/ 0 w 12700"/>
              <a:gd name="T5" fmla="*/ 14993 h 15240"/>
              <a:gd name="T6" fmla="*/ 2401 w 12700"/>
              <a:gd name="T7" fmla="*/ 14993 h 15240"/>
              <a:gd name="T8" fmla="*/ 2401 w 12700"/>
              <a:gd name="T9" fmla="*/ 5300 h 15240"/>
              <a:gd name="T10" fmla="*/ 2774 w 12700"/>
              <a:gd name="T11" fmla="*/ 4177 h 15240"/>
              <a:gd name="T12" fmla="*/ 4173 w 12700"/>
              <a:gd name="T13" fmla="*/ 2623 h 15240"/>
              <a:gd name="T14" fmla="*/ 2401 w 12700"/>
              <a:gd name="T15" fmla="*/ 2623 h 15240"/>
              <a:gd name="T16" fmla="*/ 2401 w 12700"/>
              <a:gd name="T17" fmla="*/ 347 h 15240"/>
              <a:gd name="T18" fmla="*/ 11329 w 12700"/>
              <a:gd name="T19" fmla="*/ 2087 h 15240"/>
              <a:gd name="T20" fmla="*/ 7658 w 12700"/>
              <a:gd name="T21" fmla="*/ 2087 h 15240"/>
              <a:gd name="T22" fmla="*/ 8459 w 12700"/>
              <a:gd name="T23" fmla="*/ 2435 h 15240"/>
              <a:gd name="T24" fmla="*/ 9526 w 12700"/>
              <a:gd name="T25" fmla="*/ 3829 h 15240"/>
              <a:gd name="T26" fmla="*/ 9819 w 12700"/>
              <a:gd name="T27" fmla="*/ 4846 h 15240"/>
              <a:gd name="T28" fmla="*/ 9819 w 12700"/>
              <a:gd name="T29" fmla="*/ 14993 h 15240"/>
              <a:gd name="T30" fmla="*/ 12221 w 12700"/>
              <a:gd name="T31" fmla="*/ 14993 h 15240"/>
              <a:gd name="T32" fmla="*/ 12125 w 12700"/>
              <a:gd name="T33" fmla="*/ 3829 h 15240"/>
              <a:gd name="T34" fmla="*/ 11767 w 12700"/>
              <a:gd name="T35" fmla="*/ 2623 h 15240"/>
              <a:gd name="T36" fmla="*/ 11329 w 12700"/>
              <a:gd name="T37" fmla="*/ 2087 h 15240"/>
              <a:gd name="T38" fmla="*/ 8779 w 12700"/>
              <a:gd name="T39" fmla="*/ 0 h 15240"/>
              <a:gd name="T40" fmla="*/ 6111 w 12700"/>
              <a:gd name="T41" fmla="*/ 0 h 15240"/>
              <a:gd name="T42" fmla="*/ 5203 w 12700"/>
              <a:gd name="T43" fmla="*/ 241 h 15240"/>
              <a:gd name="T44" fmla="*/ 3629 w 12700"/>
              <a:gd name="T45" fmla="*/ 1097 h 15240"/>
              <a:gd name="T46" fmla="*/ 2962 w 12700"/>
              <a:gd name="T47" fmla="*/ 1766 h 15240"/>
              <a:gd name="T48" fmla="*/ 2401 w 12700"/>
              <a:gd name="T49" fmla="*/ 2623 h 15240"/>
              <a:gd name="T50" fmla="*/ 4173 w 12700"/>
              <a:gd name="T51" fmla="*/ 2623 h 15240"/>
              <a:gd name="T52" fmla="*/ 5283 w 12700"/>
              <a:gd name="T53" fmla="*/ 2087 h 15240"/>
              <a:gd name="T54" fmla="*/ 11329 w 12700"/>
              <a:gd name="T55" fmla="*/ 2087 h 15240"/>
              <a:gd name="T56" fmla="*/ 10059 w 12700"/>
              <a:gd name="T57" fmla="*/ 535 h 15240"/>
              <a:gd name="T58" fmla="*/ 8779 w 12700"/>
              <a:gd name="T59" fmla="*/ 0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700" h="15240">
                <a:moveTo>
                  <a:pt x="2401" y="347"/>
                </a:moveTo>
                <a:lnTo>
                  <a:pt x="0" y="347"/>
                </a:lnTo>
                <a:lnTo>
                  <a:pt x="0" y="14993"/>
                </a:lnTo>
                <a:lnTo>
                  <a:pt x="2401" y="14993"/>
                </a:lnTo>
                <a:lnTo>
                  <a:pt x="2401" y="5300"/>
                </a:lnTo>
                <a:lnTo>
                  <a:pt x="2774" y="4177"/>
                </a:lnTo>
                <a:lnTo>
                  <a:pt x="4173" y="2623"/>
                </a:lnTo>
                <a:lnTo>
                  <a:pt x="2401" y="2623"/>
                </a:lnTo>
                <a:lnTo>
                  <a:pt x="2401" y="347"/>
                </a:lnTo>
                <a:close/>
              </a:path>
              <a:path w="12700" h="15240">
                <a:moveTo>
                  <a:pt x="11329" y="2087"/>
                </a:moveTo>
                <a:lnTo>
                  <a:pt x="7658" y="2087"/>
                </a:lnTo>
                <a:lnTo>
                  <a:pt x="8459" y="2435"/>
                </a:lnTo>
                <a:lnTo>
                  <a:pt x="9526" y="3829"/>
                </a:lnTo>
                <a:lnTo>
                  <a:pt x="9819" y="4846"/>
                </a:lnTo>
                <a:lnTo>
                  <a:pt x="9819" y="14993"/>
                </a:lnTo>
                <a:lnTo>
                  <a:pt x="12221" y="14993"/>
                </a:lnTo>
                <a:lnTo>
                  <a:pt x="12125" y="3829"/>
                </a:lnTo>
                <a:lnTo>
                  <a:pt x="11767" y="2623"/>
                </a:lnTo>
                <a:lnTo>
                  <a:pt x="11329" y="2087"/>
                </a:lnTo>
                <a:close/>
              </a:path>
              <a:path w="12700" h="15240">
                <a:moveTo>
                  <a:pt x="8779" y="0"/>
                </a:moveTo>
                <a:lnTo>
                  <a:pt x="6111" y="0"/>
                </a:lnTo>
                <a:lnTo>
                  <a:pt x="5203" y="241"/>
                </a:lnTo>
                <a:lnTo>
                  <a:pt x="3629" y="1097"/>
                </a:lnTo>
                <a:lnTo>
                  <a:pt x="2962" y="1766"/>
                </a:lnTo>
                <a:lnTo>
                  <a:pt x="2401" y="2623"/>
                </a:lnTo>
                <a:lnTo>
                  <a:pt x="4173" y="2623"/>
                </a:lnTo>
                <a:lnTo>
                  <a:pt x="5283" y="2087"/>
                </a:lnTo>
                <a:lnTo>
                  <a:pt x="11329" y="2087"/>
                </a:lnTo>
                <a:lnTo>
                  <a:pt x="10059" y="535"/>
                </a:lnTo>
                <a:lnTo>
                  <a:pt x="87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1" name="object 121"/>
          <p:cNvSpPr>
            <a:spLocks/>
          </p:cNvSpPr>
          <p:nvPr/>
        </p:nvSpPr>
        <p:spPr bwMode="auto">
          <a:xfrm>
            <a:off x="7583488" y="5089525"/>
            <a:ext cx="9525" cy="14288"/>
          </a:xfrm>
          <a:custGeom>
            <a:avLst/>
            <a:gdLst>
              <a:gd name="T0" fmla="*/ 7044 w 13334"/>
              <a:gd name="T1" fmla="*/ 5354 h 20954"/>
              <a:gd name="T2" fmla="*/ 4216 w 13334"/>
              <a:gd name="T3" fmla="*/ 5354 h 20954"/>
              <a:gd name="T4" fmla="*/ 2774 w 13334"/>
              <a:gd name="T5" fmla="*/ 6076 h 20954"/>
              <a:gd name="T6" fmla="*/ 533 w 13334"/>
              <a:gd name="T7" fmla="*/ 8888 h 20954"/>
              <a:gd name="T8" fmla="*/ 0 w 13334"/>
              <a:gd name="T9" fmla="*/ 10735 h 20954"/>
              <a:gd name="T10" fmla="*/ 0 w 13334"/>
              <a:gd name="T11" fmla="*/ 15340 h 20954"/>
              <a:gd name="T12" fmla="*/ 533 w 13334"/>
              <a:gd name="T13" fmla="*/ 17214 h 20954"/>
              <a:gd name="T14" fmla="*/ 2774 w 13334"/>
              <a:gd name="T15" fmla="*/ 19999 h 20954"/>
              <a:gd name="T16" fmla="*/ 4216 w 13334"/>
              <a:gd name="T17" fmla="*/ 20695 h 20954"/>
              <a:gd name="T18" fmla="*/ 7044 w 13334"/>
              <a:gd name="T19" fmla="*/ 20695 h 20954"/>
              <a:gd name="T20" fmla="*/ 7951 w 13334"/>
              <a:gd name="T21" fmla="*/ 20481 h 20954"/>
              <a:gd name="T22" fmla="*/ 9499 w 13334"/>
              <a:gd name="T23" fmla="*/ 19678 h 20954"/>
              <a:gd name="T24" fmla="*/ 10139 w 13334"/>
              <a:gd name="T25" fmla="*/ 19036 h 20954"/>
              <a:gd name="T26" fmla="*/ 10323 w 13334"/>
              <a:gd name="T27" fmla="*/ 18714 h 20954"/>
              <a:gd name="T28" fmla="*/ 5283 w 13334"/>
              <a:gd name="T29" fmla="*/ 18714 h 20954"/>
              <a:gd name="T30" fmla="*/ 4269 w 13334"/>
              <a:gd name="T31" fmla="*/ 18232 h 20954"/>
              <a:gd name="T32" fmla="*/ 2828 w 13334"/>
              <a:gd name="T33" fmla="*/ 16197 h 20954"/>
              <a:gd name="T34" fmla="*/ 2481 w 13334"/>
              <a:gd name="T35" fmla="*/ 14805 h 20954"/>
              <a:gd name="T36" fmla="*/ 2481 w 13334"/>
              <a:gd name="T37" fmla="*/ 11271 h 20954"/>
              <a:gd name="T38" fmla="*/ 2828 w 13334"/>
              <a:gd name="T39" fmla="*/ 9905 h 20954"/>
              <a:gd name="T40" fmla="*/ 4269 w 13334"/>
              <a:gd name="T41" fmla="*/ 7871 h 20954"/>
              <a:gd name="T42" fmla="*/ 5283 w 13334"/>
              <a:gd name="T43" fmla="*/ 7362 h 20954"/>
              <a:gd name="T44" fmla="*/ 10313 w 13334"/>
              <a:gd name="T45" fmla="*/ 7362 h 20954"/>
              <a:gd name="T46" fmla="*/ 10139 w 13334"/>
              <a:gd name="T47" fmla="*/ 7067 h 20954"/>
              <a:gd name="T48" fmla="*/ 9499 w 13334"/>
              <a:gd name="T49" fmla="*/ 6424 h 20954"/>
              <a:gd name="T50" fmla="*/ 7951 w 13334"/>
              <a:gd name="T51" fmla="*/ 5568 h 20954"/>
              <a:gd name="T52" fmla="*/ 7044 w 13334"/>
              <a:gd name="T53" fmla="*/ 5354 h 20954"/>
              <a:gd name="T54" fmla="*/ 13047 w 13334"/>
              <a:gd name="T55" fmla="*/ 18152 h 20954"/>
              <a:gd name="T56" fmla="*/ 10646 w 13334"/>
              <a:gd name="T57" fmla="*/ 18152 h 20954"/>
              <a:gd name="T58" fmla="*/ 10646 w 13334"/>
              <a:gd name="T59" fmla="*/ 20347 h 20954"/>
              <a:gd name="T60" fmla="*/ 13047 w 13334"/>
              <a:gd name="T61" fmla="*/ 20347 h 20954"/>
              <a:gd name="T62" fmla="*/ 13047 w 13334"/>
              <a:gd name="T63" fmla="*/ 18152 h 20954"/>
              <a:gd name="T64" fmla="*/ 10313 w 13334"/>
              <a:gd name="T65" fmla="*/ 7362 h 20954"/>
              <a:gd name="T66" fmla="*/ 7818 w 13334"/>
              <a:gd name="T67" fmla="*/ 7362 h 20954"/>
              <a:gd name="T68" fmla="*/ 8804 w 13334"/>
              <a:gd name="T69" fmla="*/ 7871 h 20954"/>
              <a:gd name="T70" fmla="*/ 10273 w 13334"/>
              <a:gd name="T71" fmla="*/ 9905 h 20954"/>
              <a:gd name="T72" fmla="*/ 10646 w 13334"/>
              <a:gd name="T73" fmla="*/ 11271 h 20954"/>
              <a:gd name="T74" fmla="*/ 10646 w 13334"/>
              <a:gd name="T75" fmla="*/ 14805 h 20954"/>
              <a:gd name="T76" fmla="*/ 10273 w 13334"/>
              <a:gd name="T77" fmla="*/ 16197 h 20954"/>
              <a:gd name="T78" fmla="*/ 8804 w 13334"/>
              <a:gd name="T79" fmla="*/ 18232 h 20954"/>
              <a:gd name="T80" fmla="*/ 7818 w 13334"/>
              <a:gd name="T81" fmla="*/ 18714 h 20954"/>
              <a:gd name="T82" fmla="*/ 10323 w 13334"/>
              <a:gd name="T83" fmla="*/ 18714 h 20954"/>
              <a:gd name="T84" fmla="*/ 10646 w 13334"/>
              <a:gd name="T85" fmla="*/ 18152 h 20954"/>
              <a:gd name="T86" fmla="*/ 13047 w 13334"/>
              <a:gd name="T87" fmla="*/ 18152 h 20954"/>
              <a:gd name="T88" fmla="*/ 13047 w 13334"/>
              <a:gd name="T89" fmla="*/ 7924 h 20954"/>
              <a:gd name="T90" fmla="*/ 10646 w 13334"/>
              <a:gd name="T91" fmla="*/ 7924 h 20954"/>
              <a:gd name="T92" fmla="*/ 10313 w 13334"/>
              <a:gd name="T93" fmla="*/ 7362 h 20954"/>
              <a:gd name="T94" fmla="*/ 13047 w 13334"/>
              <a:gd name="T95" fmla="*/ 0 h 20954"/>
              <a:gd name="T96" fmla="*/ 10646 w 13334"/>
              <a:gd name="T97" fmla="*/ 0 h 20954"/>
              <a:gd name="T98" fmla="*/ 10646 w 13334"/>
              <a:gd name="T99" fmla="*/ 7924 h 20954"/>
              <a:gd name="T100" fmla="*/ 13047 w 13334"/>
              <a:gd name="T101" fmla="*/ 7924 h 20954"/>
              <a:gd name="T102" fmla="*/ 13047 w 13334"/>
              <a:gd name="T103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334" h="20954">
                <a:moveTo>
                  <a:pt x="7044" y="5354"/>
                </a:moveTo>
                <a:lnTo>
                  <a:pt x="4216" y="5354"/>
                </a:lnTo>
                <a:lnTo>
                  <a:pt x="2774" y="6076"/>
                </a:lnTo>
                <a:lnTo>
                  <a:pt x="533" y="8888"/>
                </a:lnTo>
                <a:lnTo>
                  <a:pt x="0" y="10735"/>
                </a:lnTo>
                <a:lnTo>
                  <a:pt x="0" y="15340"/>
                </a:lnTo>
                <a:lnTo>
                  <a:pt x="533" y="17214"/>
                </a:lnTo>
                <a:lnTo>
                  <a:pt x="2774" y="19999"/>
                </a:lnTo>
                <a:lnTo>
                  <a:pt x="4216" y="20695"/>
                </a:lnTo>
                <a:lnTo>
                  <a:pt x="7044" y="20695"/>
                </a:lnTo>
                <a:lnTo>
                  <a:pt x="7951" y="20481"/>
                </a:lnTo>
                <a:lnTo>
                  <a:pt x="9499" y="19678"/>
                </a:lnTo>
                <a:lnTo>
                  <a:pt x="10139" y="19036"/>
                </a:lnTo>
                <a:lnTo>
                  <a:pt x="10323" y="18714"/>
                </a:lnTo>
                <a:lnTo>
                  <a:pt x="5283" y="18714"/>
                </a:lnTo>
                <a:lnTo>
                  <a:pt x="4269" y="18232"/>
                </a:lnTo>
                <a:lnTo>
                  <a:pt x="2828" y="16197"/>
                </a:lnTo>
                <a:lnTo>
                  <a:pt x="2481" y="14805"/>
                </a:lnTo>
                <a:lnTo>
                  <a:pt x="2481" y="11271"/>
                </a:lnTo>
                <a:lnTo>
                  <a:pt x="2828" y="9905"/>
                </a:lnTo>
                <a:lnTo>
                  <a:pt x="4269" y="7871"/>
                </a:lnTo>
                <a:lnTo>
                  <a:pt x="5283" y="7362"/>
                </a:lnTo>
                <a:lnTo>
                  <a:pt x="10313" y="7362"/>
                </a:lnTo>
                <a:lnTo>
                  <a:pt x="10139" y="7067"/>
                </a:lnTo>
                <a:lnTo>
                  <a:pt x="9499" y="6424"/>
                </a:lnTo>
                <a:lnTo>
                  <a:pt x="7951" y="5568"/>
                </a:lnTo>
                <a:lnTo>
                  <a:pt x="7044" y="5354"/>
                </a:lnTo>
                <a:close/>
              </a:path>
              <a:path w="13334" h="20954">
                <a:moveTo>
                  <a:pt x="13047" y="18152"/>
                </a:moveTo>
                <a:lnTo>
                  <a:pt x="10646" y="18152"/>
                </a:lnTo>
                <a:lnTo>
                  <a:pt x="10646" y="20347"/>
                </a:lnTo>
                <a:lnTo>
                  <a:pt x="13047" y="20347"/>
                </a:lnTo>
                <a:lnTo>
                  <a:pt x="13047" y="18152"/>
                </a:lnTo>
                <a:close/>
              </a:path>
              <a:path w="13334" h="20954">
                <a:moveTo>
                  <a:pt x="10313" y="7362"/>
                </a:moveTo>
                <a:lnTo>
                  <a:pt x="7818" y="7362"/>
                </a:lnTo>
                <a:lnTo>
                  <a:pt x="8804" y="7871"/>
                </a:lnTo>
                <a:lnTo>
                  <a:pt x="10273" y="9905"/>
                </a:lnTo>
                <a:lnTo>
                  <a:pt x="10646" y="11271"/>
                </a:lnTo>
                <a:lnTo>
                  <a:pt x="10646" y="14805"/>
                </a:lnTo>
                <a:lnTo>
                  <a:pt x="10273" y="16197"/>
                </a:lnTo>
                <a:lnTo>
                  <a:pt x="8804" y="18232"/>
                </a:lnTo>
                <a:lnTo>
                  <a:pt x="7818" y="18714"/>
                </a:lnTo>
                <a:lnTo>
                  <a:pt x="10323" y="18714"/>
                </a:lnTo>
                <a:lnTo>
                  <a:pt x="10646" y="18152"/>
                </a:lnTo>
                <a:lnTo>
                  <a:pt x="13047" y="18152"/>
                </a:lnTo>
                <a:lnTo>
                  <a:pt x="13047" y="7924"/>
                </a:lnTo>
                <a:lnTo>
                  <a:pt x="10646" y="7924"/>
                </a:lnTo>
                <a:lnTo>
                  <a:pt x="10313" y="7362"/>
                </a:lnTo>
                <a:close/>
              </a:path>
              <a:path w="13334" h="20954">
                <a:moveTo>
                  <a:pt x="13047" y="0"/>
                </a:moveTo>
                <a:lnTo>
                  <a:pt x="10646" y="0"/>
                </a:lnTo>
                <a:lnTo>
                  <a:pt x="10646" y="7924"/>
                </a:lnTo>
                <a:lnTo>
                  <a:pt x="13047" y="7924"/>
                </a:lnTo>
                <a:lnTo>
                  <a:pt x="1304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2" name="object 122"/>
          <p:cNvSpPr>
            <a:spLocks/>
          </p:cNvSpPr>
          <p:nvPr/>
        </p:nvSpPr>
        <p:spPr bwMode="auto">
          <a:xfrm>
            <a:off x="7423150" y="5051425"/>
            <a:ext cx="17463" cy="22225"/>
          </a:xfrm>
          <a:custGeom>
            <a:avLst/>
            <a:gdLst>
              <a:gd name="T0" fmla="*/ 19146 w 26034"/>
              <a:gd name="T1" fmla="*/ 29042 h 33654"/>
              <a:gd name="T2" fmla="*/ 14568 w 26034"/>
              <a:gd name="T3" fmla="*/ 29042 h 33654"/>
              <a:gd name="T4" fmla="*/ 18719 w 26034"/>
              <a:gd name="T5" fmla="*/ 33555 h 33654"/>
              <a:gd name="T6" fmla="*/ 23294 w 26034"/>
              <a:gd name="T7" fmla="*/ 33555 h 33654"/>
              <a:gd name="T8" fmla="*/ 19146 w 26034"/>
              <a:gd name="T9" fmla="*/ 29042 h 33654"/>
              <a:gd name="T10" fmla="*/ 16912 w 26034"/>
              <a:gd name="T11" fmla="*/ 0 h 33654"/>
              <a:gd name="T12" fmla="*/ 9033 w 26034"/>
              <a:gd name="T13" fmla="*/ 0 h 33654"/>
              <a:gd name="T14" fmla="*/ 5881 w 26034"/>
              <a:gd name="T15" fmla="*/ 1350 h 33654"/>
              <a:gd name="T16" fmla="*/ 3536 w 26034"/>
              <a:gd name="T17" fmla="*/ 3972 h 33654"/>
              <a:gd name="T18" fmla="*/ 1153 w 26034"/>
              <a:gd name="T19" fmla="*/ 6595 h 33654"/>
              <a:gd name="T20" fmla="*/ 0 w 26034"/>
              <a:gd name="T21" fmla="*/ 10143 h 33654"/>
              <a:gd name="T22" fmla="*/ 0 w 26034"/>
              <a:gd name="T23" fmla="*/ 19053 h 33654"/>
              <a:gd name="T24" fmla="*/ 1153 w 26034"/>
              <a:gd name="T25" fmla="*/ 22562 h 33654"/>
              <a:gd name="T26" fmla="*/ 3640 w 26034"/>
              <a:gd name="T27" fmla="*/ 25302 h 33654"/>
              <a:gd name="T28" fmla="*/ 5881 w 26034"/>
              <a:gd name="T29" fmla="*/ 27809 h 33654"/>
              <a:gd name="T30" fmla="*/ 9033 w 26034"/>
              <a:gd name="T31" fmla="*/ 29119 h 33654"/>
              <a:gd name="T32" fmla="*/ 14568 w 26034"/>
              <a:gd name="T33" fmla="*/ 29042 h 33654"/>
              <a:gd name="T34" fmla="*/ 19146 w 26034"/>
              <a:gd name="T35" fmla="*/ 29042 h 33654"/>
              <a:gd name="T36" fmla="*/ 18296 w 26034"/>
              <a:gd name="T37" fmla="*/ 28117 h 33654"/>
              <a:gd name="T38" fmla="*/ 20756 w 26034"/>
              <a:gd name="T39" fmla="*/ 27037 h 33654"/>
              <a:gd name="T40" fmla="*/ 21824 w 26034"/>
              <a:gd name="T41" fmla="*/ 26073 h 33654"/>
              <a:gd name="T42" fmla="*/ 10224 w 26034"/>
              <a:gd name="T43" fmla="*/ 26073 h 33654"/>
              <a:gd name="T44" fmla="*/ 8034 w 26034"/>
              <a:gd name="T45" fmla="*/ 25069 h 33654"/>
              <a:gd name="T46" fmla="*/ 4805 w 26034"/>
              <a:gd name="T47" fmla="*/ 20943 h 33654"/>
              <a:gd name="T48" fmla="*/ 3997 w 26034"/>
              <a:gd name="T49" fmla="*/ 18127 h 33654"/>
              <a:gd name="T50" fmla="*/ 3997 w 26034"/>
              <a:gd name="T51" fmla="*/ 11031 h 33654"/>
              <a:gd name="T52" fmla="*/ 4805 w 26034"/>
              <a:gd name="T53" fmla="*/ 8253 h 33654"/>
              <a:gd name="T54" fmla="*/ 8034 w 26034"/>
              <a:gd name="T55" fmla="*/ 4127 h 33654"/>
              <a:gd name="T56" fmla="*/ 10224 w 26034"/>
              <a:gd name="T57" fmla="*/ 3086 h 33654"/>
              <a:gd name="T58" fmla="*/ 21603 w 26034"/>
              <a:gd name="T59" fmla="*/ 3086 h 33654"/>
              <a:gd name="T60" fmla="*/ 20026 w 26034"/>
              <a:gd name="T61" fmla="*/ 1350 h 33654"/>
              <a:gd name="T62" fmla="*/ 16912 w 26034"/>
              <a:gd name="T63" fmla="*/ 0 h 33654"/>
              <a:gd name="T64" fmla="*/ 21603 w 26034"/>
              <a:gd name="T65" fmla="*/ 3086 h 33654"/>
              <a:gd name="T66" fmla="*/ 15721 w 26034"/>
              <a:gd name="T67" fmla="*/ 3086 h 33654"/>
              <a:gd name="T68" fmla="*/ 17912 w 26034"/>
              <a:gd name="T69" fmla="*/ 4127 h 33654"/>
              <a:gd name="T70" fmla="*/ 21141 w 26034"/>
              <a:gd name="T71" fmla="*/ 8253 h 33654"/>
              <a:gd name="T72" fmla="*/ 21948 w 26034"/>
              <a:gd name="T73" fmla="*/ 11031 h 33654"/>
              <a:gd name="T74" fmla="*/ 21948 w 26034"/>
              <a:gd name="T75" fmla="*/ 18127 h 33654"/>
              <a:gd name="T76" fmla="*/ 21141 w 26034"/>
              <a:gd name="T77" fmla="*/ 20943 h 33654"/>
              <a:gd name="T78" fmla="*/ 17912 w 26034"/>
              <a:gd name="T79" fmla="*/ 25069 h 33654"/>
              <a:gd name="T80" fmla="*/ 15721 w 26034"/>
              <a:gd name="T81" fmla="*/ 26073 h 33654"/>
              <a:gd name="T82" fmla="*/ 21824 w 26034"/>
              <a:gd name="T83" fmla="*/ 26073 h 33654"/>
              <a:gd name="T84" fmla="*/ 22678 w 26034"/>
              <a:gd name="T85" fmla="*/ 25302 h 33654"/>
              <a:gd name="T86" fmla="*/ 25292 w 26034"/>
              <a:gd name="T87" fmla="*/ 20673 h 33654"/>
              <a:gd name="T88" fmla="*/ 25883 w 26034"/>
              <a:gd name="T89" fmla="*/ 18127 h 33654"/>
              <a:gd name="T90" fmla="*/ 25946 w 26034"/>
              <a:gd name="T91" fmla="*/ 10143 h 33654"/>
              <a:gd name="T92" fmla="*/ 24754 w 26034"/>
              <a:gd name="T93" fmla="*/ 6595 h 33654"/>
              <a:gd name="T94" fmla="*/ 21603 w 26034"/>
              <a:gd name="T95" fmla="*/ 3086 h 3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034" h="33654">
                <a:moveTo>
                  <a:pt x="19146" y="29042"/>
                </a:moveTo>
                <a:lnTo>
                  <a:pt x="14568" y="29042"/>
                </a:lnTo>
                <a:lnTo>
                  <a:pt x="18719" y="33555"/>
                </a:lnTo>
                <a:lnTo>
                  <a:pt x="23294" y="33555"/>
                </a:lnTo>
                <a:lnTo>
                  <a:pt x="19146" y="29042"/>
                </a:lnTo>
                <a:close/>
              </a:path>
              <a:path w="26034" h="33654">
                <a:moveTo>
                  <a:pt x="16912" y="0"/>
                </a:moveTo>
                <a:lnTo>
                  <a:pt x="9033" y="0"/>
                </a:lnTo>
                <a:lnTo>
                  <a:pt x="5881" y="1350"/>
                </a:lnTo>
                <a:lnTo>
                  <a:pt x="3536" y="3972"/>
                </a:lnTo>
                <a:lnTo>
                  <a:pt x="1153" y="6595"/>
                </a:lnTo>
                <a:lnTo>
                  <a:pt x="0" y="10143"/>
                </a:lnTo>
                <a:lnTo>
                  <a:pt x="0" y="19053"/>
                </a:lnTo>
                <a:lnTo>
                  <a:pt x="1153" y="22562"/>
                </a:lnTo>
                <a:lnTo>
                  <a:pt x="3640" y="25302"/>
                </a:lnTo>
                <a:lnTo>
                  <a:pt x="5881" y="27809"/>
                </a:lnTo>
                <a:lnTo>
                  <a:pt x="9033" y="29119"/>
                </a:lnTo>
                <a:lnTo>
                  <a:pt x="14568" y="29042"/>
                </a:lnTo>
                <a:lnTo>
                  <a:pt x="19146" y="29042"/>
                </a:lnTo>
                <a:lnTo>
                  <a:pt x="18296" y="28117"/>
                </a:lnTo>
                <a:lnTo>
                  <a:pt x="20756" y="27037"/>
                </a:lnTo>
                <a:lnTo>
                  <a:pt x="21824" y="26073"/>
                </a:lnTo>
                <a:lnTo>
                  <a:pt x="10224" y="26073"/>
                </a:lnTo>
                <a:lnTo>
                  <a:pt x="8034" y="25069"/>
                </a:lnTo>
                <a:lnTo>
                  <a:pt x="4805" y="20943"/>
                </a:lnTo>
                <a:lnTo>
                  <a:pt x="3997" y="18127"/>
                </a:lnTo>
                <a:lnTo>
                  <a:pt x="3997" y="11031"/>
                </a:lnTo>
                <a:lnTo>
                  <a:pt x="4805" y="8253"/>
                </a:lnTo>
                <a:lnTo>
                  <a:pt x="8034" y="4127"/>
                </a:lnTo>
                <a:lnTo>
                  <a:pt x="10224" y="3086"/>
                </a:lnTo>
                <a:lnTo>
                  <a:pt x="21603" y="3086"/>
                </a:lnTo>
                <a:lnTo>
                  <a:pt x="20026" y="1350"/>
                </a:lnTo>
                <a:lnTo>
                  <a:pt x="16912" y="0"/>
                </a:lnTo>
                <a:close/>
              </a:path>
              <a:path w="26034" h="33654">
                <a:moveTo>
                  <a:pt x="21603" y="3086"/>
                </a:moveTo>
                <a:lnTo>
                  <a:pt x="15721" y="3086"/>
                </a:lnTo>
                <a:lnTo>
                  <a:pt x="17912" y="4127"/>
                </a:lnTo>
                <a:lnTo>
                  <a:pt x="21141" y="8253"/>
                </a:lnTo>
                <a:lnTo>
                  <a:pt x="21948" y="11031"/>
                </a:lnTo>
                <a:lnTo>
                  <a:pt x="21948" y="18127"/>
                </a:lnTo>
                <a:lnTo>
                  <a:pt x="21141" y="20943"/>
                </a:lnTo>
                <a:lnTo>
                  <a:pt x="17912" y="25069"/>
                </a:lnTo>
                <a:lnTo>
                  <a:pt x="15721" y="26073"/>
                </a:lnTo>
                <a:lnTo>
                  <a:pt x="21824" y="26073"/>
                </a:lnTo>
                <a:lnTo>
                  <a:pt x="22678" y="25302"/>
                </a:lnTo>
                <a:lnTo>
                  <a:pt x="25292" y="20673"/>
                </a:lnTo>
                <a:lnTo>
                  <a:pt x="25883" y="18127"/>
                </a:lnTo>
                <a:lnTo>
                  <a:pt x="25946" y="10143"/>
                </a:lnTo>
                <a:lnTo>
                  <a:pt x="24754" y="6595"/>
                </a:lnTo>
                <a:lnTo>
                  <a:pt x="21603" y="30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3" name="object 123"/>
          <p:cNvSpPr>
            <a:spLocks/>
          </p:cNvSpPr>
          <p:nvPr/>
        </p:nvSpPr>
        <p:spPr bwMode="auto">
          <a:xfrm>
            <a:off x="7445375" y="5056188"/>
            <a:ext cx="12700" cy="14287"/>
          </a:xfrm>
          <a:custGeom>
            <a:avLst/>
            <a:gdLst>
              <a:gd name="T0" fmla="*/ 3459 w 17779"/>
              <a:gd name="T1" fmla="*/ 0 h 21590"/>
              <a:gd name="T2" fmla="*/ 0 w 17779"/>
              <a:gd name="T3" fmla="*/ 0 h 21590"/>
              <a:gd name="T4" fmla="*/ 118 w 17779"/>
              <a:gd name="T5" fmla="*/ 16122 h 21590"/>
              <a:gd name="T6" fmla="*/ 615 w 17779"/>
              <a:gd name="T7" fmla="*/ 17896 h 21590"/>
              <a:gd name="T8" fmla="*/ 1883 w 17779"/>
              <a:gd name="T9" fmla="*/ 19362 h 21590"/>
              <a:gd name="T10" fmla="*/ 3114 w 17779"/>
              <a:gd name="T11" fmla="*/ 20866 h 21590"/>
              <a:gd name="T12" fmla="*/ 4959 w 17779"/>
              <a:gd name="T13" fmla="*/ 21598 h 21590"/>
              <a:gd name="T14" fmla="*/ 8841 w 17779"/>
              <a:gd name="T15" fmla="*/ 21598 h 21590"/>
              <a:gd name="T16" fmla="*/ 13647 w 17779"/>
              <a:gd name="T17" fmla="*/ 18629 h 21590"/>
              <a:gd name="T18" fmla="*/ 6535 w 17779"/>
              <a:gd name="T19" fmla="*/ 18629 h 21590"/>
              <a:gd name="T20" fmla="*/ 5382 w 17779"/>
              <a:gd name="T21" fmla="*/ 18127 h 21590"/>
              <a:gd name="T22" fmla="*/ 3844 w 17779"/>
              <a:gd name="T23" fmla="*/ 16122 h 21590"/>
              <a:gd name="T24" fmla="*/ 3459 w 17779"/>
              <a:gd name="T25" fmla="*/ 14657 h 21590"/>
              <a:gd name="T26" fmla="*/ 3459 w 17779"/>
              <a:gd name="T27" fmla="*/ 0 h 21590"/>
              <a:gd name="T28" fmla="*/ 17604 w 17779"/>
              <a:gd name="T29" fmla="*/ 17857 h 21590"/>
              <a:gd name="T30" fmla="*/ 14145 w 17779"/>
              <a:gd name="T31" fmla="*/ 17857 h 21590"/>
              <a:gd name="T32" fmla="*/ 14145 w 17779"/>
              <a:gd name="T33" fmla="*/ 21097 h 21590"/>
              <a:gd name="T34" fmla="*/ 17604 w 17779"/>
              <a:gd name="T35" fmla="*/ 21097 h 21590"/>
              <a:gd name="T36" fmla="*/ 17604 w 17779"/>
              <a:gd name="T37" fmla="*/ 17857 h 21590"/>
              <a:gd name="T38" fmla="*/ 17604 w 17779"/>
              <a:gd name="T39" fmla="*/ 0 h 21590"/>
              <a:gd name="T40" fmla="*/ 14145 w 17779"/>
              <a:gd name="T41" fmla="*/ 0 h 21590"/>
              <a:gd name="T42" fmla="*/ 14145 w 17779"/>
              <a:gd name="T43" fmla="*/ 14039 h 21590"/>
              <a:gd name="T44" fmla="*/ 13608 w 17779"/>
              <a:gd name="T45" fmla="*/ 15659 h 21590"/>
              <a:gd name="T46" fmla="*/ 11455 w 17779"/>
              <a:gd name="T47" fmla="*/ 18050 h 21590"/>
              <a:gd name="T48" fmla="*/ 9955 w 17779"/>
              <a:gd name="T49" fmla="*/ 18629 h 21590"/>
              <a:gd name="T50" fmla="*/ 13647 w 17779"/>
              <a:gd name="T51" fmla="*/ 18629 h 21590"/>
              <a:gd name="T52" fmla="*/ 14145 w 17779"/>
              <a:gd name="T53" fmla="*/ 17857 h 21590"/>
              <a:gd name="T54" fmla="*/ 17604 w 17779"/>
              <a:gd name="T55" fmla="*/ 17857 h 21590"/>
              <a:gd name="T56" fmla="*/ 17604 w 17779"/>
              <a:gd name="T57" fmla="*/ 0 h 21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779" h="21590">
                <a:moveTo>
                  <a:pt x="3459" y="0"/>
                </a:moveTo>
                <a:lnTo>
                  <a:pt x="0" y="0"/>
                </a:lnTo>
                <a:lnTo>
                  <a:pt x="118" y="16122"/>
                </a:lnTo>
                <a:lnTo>
                  <a:pt x="615" y="17896"/>
                </a:lnTo>
                <a:lnTo>
                  <a:pt x="1883" y="19362"/>
                </a:lnTo>
                <a:lnTo>
                  <a:pt x="3114" y="20866"/>
                </a:lnTo>
                <a:lnTo>
                  <a:pt x="4959" y="21598"/>
                </a:lnTo>
                <a:lnTo>
                  <a:pt x="8841" y="21598"/>
                </a:lnTo>
                <a:lnTo>
                  <a:pt x="13647" y="18629"/>
                </a:lnTo>
                <a:lnTo>
                  <a:pt x="6535" y="18629"/>
                </a:lnTo>
                <a:lnTo>
                  <a:pt x="5382" y="18127"/>
                </a:lnTo>
                <a:lnTo>
                  <a:pt x="3844" y="16122"/>
                </a:lnTo>
                <a:lnTo>
                  <a:pt x="3459" y="14657"/>
                </a:lnTo>
                <a:lnTo>
                  <a:pt x="3459" y="0"/>
                </a:lnTo>
                <a:close/>
              </a:path>
              <a:path w="17779" h="21590">
                <a:moveTo>
                  <a:pt x="17604" y="17857"/>
                </a:moveTo>
                <a:lnTo>
                  <a:pt x="14145" y="17857"/>
                </a:lnTo>
                <a:lnTo>
                  <a:pt x="14145" y="21097"/>
                </a:lnTo>
                <a:lnTo>
                  <a:pt x="17604" y="21097"/>
                </a:lnTo>
                <a:lnTo>
                  <a:pt x="17604" y="17857"/>
                </a:lnTo>
                <a:close/>
              </a:path>
              <a:path w="17779" h="21590">
                <a:moveTo>
                  <a:pt x="17604" y="0"/>
                </a:moveTo>
                <a:lnTo>
                  <a:pt x="14145" y="0"/>
                </a:lnTo>
                <a:lnTo>
                  <a:pt x="14145" y="14039"/>
                </a:lnTo>
                <a:lnTo>
                  <a:pt x="13608" y="15659"/>
                </a:lnTo>
                <a:lnTo>
                  <a:pt x="11455" y="18050"/>
                </a:lnTo>
                <a:lnTo>
                  <a:pt x="9955" y="18629"/>
                </a:lnTo>
                <a:lnTo>
                  <a:pt x="13647" y="18629"/>
                </a:lnTo>
                <a:lnTo>
                  <a:pt x="14145" y="17857"/>
                </a:lnTo>
                <a:lnTo>
                  <a:pt x="17604" y="17857"/>
                </a:lnTo>
                <a:lnTo>
                  <a:pt x="176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4" name="object 124"/>
          <p:cNvSpPr>
            <a:spLocks/>
          </p:cNvSpPr>
          <p:nvPr/>
        </p:nvSpPr>
        <p:spPr bwMode="auto">
          <a:xfrm>
            <a:off x="7461250" y="5056188"/>
            <a:ext cx="12700" cy="15875"/>
          </a:xfrm>
          <a:custGeom>
            <a:avLst/>
            <a:gdLst>
              <a:gd name="T0" fmla="*/ 16003 w 17779"/>
              <a:gd name="T1" fmla="*/ 2931 h 22225"/>
              <a:gd name="T2" fmla="*/ 10224 w 17779"/>
              <a:gd name="T3" fmla="*/ 2931 h 22225"/>
              <a:gd name="T4" fmla="*/ 11685 w 17779"/>
              <a:gd name="T5" fmla="*/ 3393 h 22225"/>
              <a:gd name="T6" fmla="*/ 12722 w 17779"/>
              <a:gd name="T7" fmla="*/ 4241 h 22225"/>
              <a:gd name="T8" fmla="*/ 13761 w 17779"/>
              <a:gd name="T9" fmla="*/ 5129 h 22225"/>
              <a:gd name="T10" fmla="*/ 14298 w 17779"/>
              <a:gd name="T11" fmla="*/ 6363 h 22225"/>
              <a:gd name="T12" fmla="*/ 14298 w 17779"/>
              <a:gd name="T13" fmla="*/ 8291 h 22225"/>
              <a:gd name="T14" fmla="*/ 6304 w 17779"/>
              <a:gd name="T15" fmla="*/ 8291 h 22225"/>
              <a:gd name="T16" fmla="*/ 3959 w 17779"/>
              <a:gd name="T17" fmla="*/ 8909 h 22225"/>
              <a:gd name="T18" fmla="*/ 769 w 17779"/>
              <a:gd name="T19" fmla="*/ 11338 h 22225"/>
              <a:gd name="T20" fmla="*/ 0 w 17779"/>
              <a:gd name="T21" fmla="*/ 13112 h 22225"/>
              <a:gd name="T22" fmla="*/ 0 w 17779"/>
              <a:gd name="T23" fmla="*/ 17509 h 22225"/>
              <a:gd name="T24" fmla="*/ 615 w 17779"/>
              <a:gd name="T25" fmla="*/ 19130 h 22225"/>
              <a:gd name="T26" fmla="*/ 3152 w 17779"/>
              <a:gd name="T27" fmla="*/ 21521 h 22225"/>
              <a:gd name="T28" fmla="*/ 4881 w 17779"/>
              <a:gd name="T29" fmla="*/ 22099 h 22225"/>
              <a:gd name="T30" fmla="*/ 8726 w 17779"/>
              <a:gd name="T31" fmla="*/ 22099 h 22225"/>
              <a:gd name="T32" fmla="*/ 10186 w 17779"/>
              <a:gd name="T33" fmla="*/ 21790 h 22225"/>
              <a:gd name="T34" fmla="*/ 12492 w 17779"/>
              <a:gd name="T35" fmla="*/ 20633 h 22225"/>
              <a:gd name="T36" fmla="*/ 13492 w 17779"/>
              <a:gd name="T37" fmla="*/ 19707 h 22225"/>
              <a:gd name="T38" fmla="*/ 13776 w 17779"/>
              <a:gd name="T39" fmla="*/ 19245 h 22225"/>
              <a:gd name="T40" fmla="*/ 6573 w 17779"/>
              <a:gd name="T41" fmla="*/ 19245 h 22225"/>
              <a:gd name="T42" fmla="*/ 5458 w 17779"/>
              <a:gd name="T43" fmla="*/ 18898 h 22225"/>
              <a:gd name="T44" fmla="*/ 4652 w 17779"/>
              <a:gd name="T45" fmla="*/ 18166 h 22225"/>
              <a:gd name="T46" fmla="*/ 3844 w 17779"/>
              <a:gd name="T47" fmla="*/ 17471 h 22225"/>
              <a:gd name="T48" fmla="*/ 3459 w 17779"/>
              <a:gd name="T49" fmla="*/ 16468 h 22225"/>
              <a:gd name="T50" fmla="*/ 3459 w 17779"/>
              <a:gd name="T51" fmla="*/ 13691 h 22225"/>
              <a:gd name="T52" fmla="*/ 3997 w 17779"/>
              <a:gd name="T53" fmla="*/ 12611 h 22225"/>
              <a:gd name="T54" fmla="*/ 5074 w 17779"/>
              <a:gd name="T55" fmla="*/ 11955 h 22225"/>
              <a:gd name="T56" fmla="*/ 6150 w 17779"/>
              <a:gd name="T57" fmla="*/ 11338 h 22225"/>
              <a:gd name="T58" fmla="*/ 8072 w 17779"/>
              <a:gd name="T59" fmla="*/ 10991 h 22225"/>
              <a:gd name="T60" fmla="*/ 17758 w 17779"/>
              <a:gd name="T61" fmla="*/ 10991 h 22225"/>
              <a:gd name="T62" fmla="*/ 17758 w 17779"/>
              <a:gd name="T63" fmla="*/ 6363 h 22225"/>
              <a:gd name="T64" fmla="*/ 16990 w 17779"/>
              <a:gd name="T65" fmla="*/ 3972 h 22225"/>
              <a:gd name="T66" fmla="*/ 16003 w 17779"/>
              <a:gd name="T67" fmla="*/ 2931 h 22225"/>
              <a:gd name="T68" fmla="*/ 17758 w 17779"/>
              <a:gd name="T69" fmla="*/ 18397 h 22225"/>
              <a:gd name="T70" fmla="*/ 14298 w 17779"/>
              <a:gd name="T71" fmla="*/ 18397 h 22225"/>
              <a:gd name="T72" fmla="*/ 14298 w 17779"/>
              <a:gd name="T73" fmla="*/ 21597 h 22225"/>
              <a:gd name="T74" fmla="*/ 17758 w 17779"/>
              <a:gd name="T75" fmla="*/ 21597 h 22225"/>
              <a:gd name="T76" fmla="*/ 17758 w 17779"/>
              <a:gd name="T77" fmla="*/ 18397 h 22225"/>
              <a:gd name="T78" fmla="*/ 17758 w 17779"/>
              <a:gd name="T79" fmla="*/ 10991 h 22225"/>
              <a:gd name="T80" fmla="*/ 14298 w 17779"/>
              <a:gd name="T81" fmla="*/ 10991 h 22225"/>
              <a:gd name="T82" fmla="*/ 14298 w 17779"/>
              <a:gd name="T83" fmla="*/ 14038 h 22225"/>
              <a:gd name="T84" fmla="*/ 13722 w 17779"/>
              <a:gd name="T85" fmla="*/ 15850 h 22225"/>
              <a:gd name="T86" fmla="*/ 11416 w 17779"/>
              <a:gd name="T87" fmla="*/ 18590 h 22225"/>
              <a:gd name="T88" fmla="*/ 9879 w 17779"/>
              <a:gd name="T89" fmla="*/ 19245 h 22225"/>
              <a:gd name="T90" fmla="*/ 13776 w 17779"/>
              <a:gd name="T91" fmla="*/ 19245 h 22225"/>
              <a:gd name="T92" fmla="*/ 14298 w 17779"/>
              <a:gd name="T93" fmla="*/ 18397 h 22225"/>
              <a:gd name="T94" fmla="*/ 17758 w 17779"/>
              <a:gd name="T95" fmla="*/ 18397 h 22225"/>
              <a:gd name="T96" fmla="*/ 17758 w 17779"/>
              <a:gd name="T97" fmla="*/ 10991 h 22225"/>
              <a:gd name="T98" fmla="*/ 11724 w 17779"/>
              <a:gd name="T99" fmla="*/ 0 h 22225"/>
              <a:gd name="T100" fmla="*/ 7534 w 17779"/>
              <a:gd name="T101" fmla="*/ 0 h 22225"/>
              <a:gd name="T102" fmla="*/ 6381 w 17779"/>
              <a:gd name="T103" fmla="*/ 153 h 22225"/>
              <a:gd name="T104" fmla="*/ 3997 w 17779"/>
              <a:gd name="T105" fmla="*/ 615 h 22225"/>
              <a:gd name="T106" fmla="*/ 2768 w 17779"/>
              <a:gd name="T107" fmla="*/ 1002 h 22225"/>
              <a:gd name="T108" fmla="*/ 1537 w 17779"/>
              <a:gd name="T109" fmla="*/ 1465 h 22225"/>
              <a:gd name="T110" fmla="*/ 1537 w 17779"/>
              <a:gd name="T111" fmla="*/ 4665 h 22225"/>
              <a:gd name="T112" fmla="*/ 2575 w 17779"/>
              <a:gd name="T113" fmla="*/ 4126 h 22225"/>
              <a:gd name="T114" fmla="*/ 3652 w 17779"/>
              <a:gd name="T115" fmla="*/ 3702 h 22225"/>
              <a:gd name="T116" fmla="*/ 5958 w 17779"/>
              <a:gd name="T117" fmla="*/ 3084 h 22225"/>
              <a:gd name="T118" fmla="*/ 7112 w 17779"/>
              <a:gd name="T119" fmla="*/ 2931 h 22225"/>
              <a:gd name="T120" fmla="*/ 16003 w 17779"/>
              <a:gd name="T121" fmla="*/ 2931 h 22225"/>
              <a:gd name="T122" fmla="*/ 13991 w 17779"/>
              <a:gd name="T123" fmla="*/ 808 h 22225"/>
              <a:gd name="T124" fmla="*/ 11724 w 17779"/>
              <a:gd name="T125" fmla="*/ 0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79" h="22225">
                <a:moveTo>
                  <a:pt x="16003" y="2931"/>
                </a:moveTo>
                <a:lnTo>
                  <a:pt x="10224" y="2931"/>
                </a:lnTo>
                <a:lnTo>
                  <a:pt x="11685" y="3393"/>
                </a:lnTo>
                <a:lnTo>
                  <a:pt x="12722" y="4241"/>
                </a:lnTo>
                <a:lnTo>
                  <a:pt x="13761" y="5129"/>
                </a:lnTo>
                <a:lnTo>
                  <a:pt x="14298" y="6363"/>
                </a:lnTo>
                <a:lnTo>
                  <a:pt x="14298" y="8291"/>
                </a:lnTo>
                <a:lnTo>
                  <a:pt x="6304" y="8291"/>
                </a:lnTo>
                <a:lnTo>
                  <a:pt x="3959" y="8909"/>
                </a:lnTo>
                <a:lnTo>
                  <a:pt x="769" y="11338"/>
                </a:lnTo>
                <a:lnTo>
                  <a:pt x="0" y="13112"/>
                </a:lnTo>
                <a:lnTo>
                  <a:pt x="0" y="17509"/>
                </a:lnTo>
                <a:lnTo>
                  <a:pt x="615" y="19130"/>
                </a:lnTo>
                <a:lnTo>
                  <a:pt x="3152" y="21521"/>
                </a:lnTo>
                <a:lnTo>
                  <a:pt x="4881" y="22099"/>
                </a:lnTo>
                <a:lnTo>
                  <a:pt x="8726" y="22099"/>
                </a:lnTo>
                <a:lnTo>
                  <a:pt x="10186" y="21790"/>
                </a:lnTo>
                <a:lnTo>
                  <a:pt x="12492" y="20633"/>
                </a:lnTo>
                <a:lnTo>
                  <a:pt x="13492" y="19707"/>
                </a:lnTo>
                <a:lnTo>
                  <a:pt x="13776" y="19245"/>
                </a:lnTo>
                <a:lnTo>
                  <a:pt x="6573" y="19245"/>
                </a:lnTo>
                <a:lnTo>
                  <a:pt x="5458" y="18898"/>
                </a:lnTo>
                <a:lnTo>
                  <a:pt x="4652" y="18166"/>
                </a:lnTo>
                <a:lnTo>
                  <a:pt x="3844" y="17471"/>
                </a:lnTo>
                <a:lnTo>
                  <a:pt x="3459" y="16468"/>
                </a:lnTo>
                <a:lnTo>
                  <a:pt x="3459" y="13691"/>
                </a:lnTo>
                <a:lnTo>
                  <a:pt x="3997" y="12611"/>
                </a:lnTo>
                <a:lnTo>
                  <a:pt x="5074" y="11955"/>
                </a:lnTo>
                <a:lnTo>
                  <a:pt x="6150" y="11338"/>
                </a:lnTo>
                <a:lnTo>
                  <a:pt x="8072" y="10991"/>
                </a:lnTo>
                <a:lnTo>
                  <a:pt x="17758" y="10991"/>
                </a:lnTo>
                <a:lnTo>
                  <a:pt x="17758" y="6363"/>
                </a:lnTo>
                <a:lnTo>
                  <a:pt x="16990" y="3972"/>
                </a:lnTo>
                <a:lnTo>
                  <a:pt x="16003" y="2931"/>
                </a:lnTo>
                <a:close/>
              </a:path>
              <a:path w="17779" h="22225">
                <a:moveTo>
                  <a:pt x="17758" y="18397"/>
                </a:moveTo>
                <a:lnTo>
                  <a:pt x="14298" y="18397"/>
                </a:lnTo>
                <a:lnTo>
                  <a:pt x="14298" y="21597"/>
                </a:lnTo>
                <a:lnTo>
                  <a:pt x="17758" y="21597"/>
                </a:lnTo>
                <a:lnTo>
                  <a:pt x="17758" y="18397"/>
                </a:lnTo>
                <a:close/>
              </a:path>
              <a:path w="17779" h="22225">
                <a:moveTo>
                  <a:pt x="17758" y="10991"/>
                </a:moveTo>
                <a:lnTo>
                  <a:pt x="14298" y="10991"/>
                </a:lnTo>
                <a:lnTo>
                  <a:pt x="14298" y="14038"/>
                </a:lnTo>
                <a:lnTo>
                  <a:pt x="13722" y="15850"/>
                </a:lnTo>
                <a:lnTo>
                  <a:pt x="11416" y="18590"/>
                </a:lnTo>
                <a:lnTo>
                  <a:pt x="9879" y="19245"/>
                </a:lnTo>
                <a:lnTo>
                  <a:pt x="13776" y="19245"/>
                </a:lnTo>
                <a:lnTo>
                  <a:pt x="14298" y="18397"/>
                </a:lnTo>
                <a:lnTo>
                  <a:pt x="17758" y="18397"/>
                </a:lnTo>
                <a:lnTo>
                  <a:pt x="17758" y="10991"/>
                </a:lnTo>
                <a:close/>
              </a:path>
              <a:path w="17779" h="22225">
                <a:moveTo>
                  <a:pt x="11724" y="0"/>
                </a:moveTo>
                <a:lnTo>
                  <a:pt x="7534" y="0"/>
                </a:lnTo>
                <a:lnTo>
                  <a:pt x="6381" y="153"/>
                </a:lnTo>
                <a:lnTo>
                  <a:pt x="3997" y="615"/>
                </a:lnTo>
                <a:lnTo>
                  <a:pt x="2768" y="1002"/>
                </a:lnTo>
                <a:lnTo>
                  <a:pt x="1537" y="1465"/>
                </a:lnTo>
                <a:lnTo>
                  <a:pt x="1537" y="4665"/>
                </a:lnTo>
                <a:lnTo>
                  <a:pt x="2575" y="4126"/>
                </a:lnTo>
                <a:lnTo>
                  <a:pt x="3652" y="3702"/>
                </a:lnTo>
                <a:lnTo>
                  <a:pt x="5958" y="3084"/>
                </a:lnTo>
                <a:lnTo>
                  <a:pt x="7112" y="2931"/>
                </a:lnTo>
                <a:lnTo>
                  <a:pt x="16003" y="2931"/>
                </a:lnTo>
                <a:lnTo>
                  <a:pt x="13991" y="808"/>
                </a:lnTo>
                <a:lnTo>
                  <a:pt x="117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5" name="object 125"/>
          <p:cNvSpPr>
            <a:spLocks/>
          </p:cNvSpPr>
          <p:nvPr/>
        </p:nvSpPr>
        <p:spPr bwMode="auto">
          <a:xfrm>
            <a:off x="7478713" y="5060950"/>
            <a:ext cx="3175" cy="0"/>
          </a:xfrm>
          <a:custGeom>
            <a:avLst/>
            <a:gdLst>
              <a:gd name="T0" fmla="*/ 0 w 3809"/>
              <a:gd name="T1" fmla="*/ 3458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458" y="0"/>
                </a:lnTo>
              </a:path>
            </a:pathLst>
          </a:custGeom>
          <a:noFill/>
          <a:ln w="2931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6" name="object 126"/>
          <p:cNvSpPr>
            <a:spLocks/>
          </p:cNvSpPr>
          <p:nvPr/>
        </p:nvSpPr>
        <p:spPr bwMode="auto">
          <a:xfrm>
            <a:off x="7486650" y="5049838"/>
            <a:ext cx="3175" cy="20637"/>
          </a:xfrm>
          <a:custGeom>
            <a:avLst/>
            <a:gdLst>
              <a:gd name="T0" fmla="*/ 3459 w 3809"/>
              <a:gd name="T1" fmla="*/ 8214 h 29845"/>
              <a:gd name="T2" fmla="*/ 0 w 3809"/>
              <a:gd name="T3" fmla="*/ 8214 h 29845"/>
              <a:gd name="T4" fmla="*/ 0 w 3809"/>
              <a:gd name="T5" fmla="*/ 29311 h 29845"/>
              <a:gd name="T6" fmla="*/ 3459 w 3809"/>
              <a:gd name="T7" fmla="*/ 29311 h 29845"/>
              <a:gd name="T8" fmla="*/ 3459 w 3809"/>
              <a:gd name="T9" fmla="*/ 8214 h 29845"/>
              <a:gd name="T10" fmla="*/ 3459 w 3809"/>
              <a:gd name="T11" fmla="*/ 0 h 29845"/>
              <a:gd name="T12" fmla="*/ 0 w 3809"/>
              <a:gd name="T13" fmla="*/ 0 h 29845"/>
              <a:gd name="T14" fmla="*/ 0 w 3809"/>
              <a:gd name="T15" fmla="*/ 4396 h 29845"/>
              <a:gd name="T16" fmla="*/ 3459 w 3809"/>
              <a:gd name="T17" fmla="*/ 4396 h 29845"/>
              <a:gd name="T18" fmla="*/ 3459 w 3809"/>
              <a:gd name="T19" fmla="*/ 0 h 29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09" h="29845">
                <a:moveTo>
                  <a:pt x="3459" y="8214"/>
                </a:moveTo>
                <a:lnTo>
                  <a:pt x="0" y="8214"/>
                </a:lnTo>
                <a:lnTo>
                  <a:pt x="0" y="29311"/>
                </a:lnTo>
                <a:lnTo>
                  <a:pt x="3459" y="29311"/>
                </a:lnTo>
                <a:lnTo>
                  <a:pt x="3459" y="8214"/>
                </a:lnTo>
                <a:close/>
              </a:path>
              <a:path w="3809" h="29845">
                <a:moveTo>
                  <a:pt x="3459" y="0"/>
                </a:moveTo>
                <a:lnTo>
                  <a:pt x="0" y="0"/>
                </a:lnTo>
                <a:lnTo>
                  <a:pt x="0" y="4396"/>
                </a:lnTo>
                <a:lnTo>
                  <a:pt x="3459" y="4396"/>
                </a:lnTo>
                <a:lnTo>
                  <a:pt x="34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7" name="object 127"/>
          <p:cNvSpPr>
            <a:spLocks/>
          </p:cNvSpPr>
          <p:nvPr/>
        </p:nvSpPr>
        <p:spPr bwMode="auto">
          <a:xfrm>
            <a:off x="7493000" y="5051425"/>
            <a:ext cx="7938" cy="19050"/>
          </a:xfrm>
          <a:custGeom>
            <a:avLst/>
            <a:gdLst>
              <a:gd name="T0" fmla="*/ 5995 w 13334"/>
              <a:gd name="T1" fmla="*/ 8677 h 27304"/>
              <a:gd name="T2" fmla="*/ 2536 w 13334"/>
              <a:gd name="T3" fmla="*/ 8677 h 27304"/>
              <a:gd name="T4" fmla="*/ 2600 w 13334"/>
              <a:gd name="T5" fmla="*/ 22986 h 27304"/>
              <a:gd name="T6" fmla="*/ 3036 w 13334"/>
              <a:gd name="T7" fmla="*/ 24568 h 27304"/>
              <a:gd name="T8" fmla="*/ 5034 w 13334"/>
              <a:gd name="T9" fmla="*/ 26574 h 27304"/>
              <a:gd name="T10" fmla="*/ 6879 w 13334"/>
              <a:gd name="T11" fmla="*/ 27075 h 27304"/>
              <a:gd name="T12" fmla="*/ 13106 w 13334"/>
              <a:gd name="T13" fmla="*/ 27075 h 27304"/>
              <a:gd name="T14" fmla="*/ 13106 w 13334"/>
              <a:gd name="T15" fmla="*/ 24183 h 27304"/>
              <a:gd name="T16" fmla="*/ 8110 w 13334"/>
              <a:gd name="T17" fmla="*/ 24183 h 27304"/>
              <a:gd name="T18" fmla="*/ 7148 w 13334"/>
              <a:gd name="T19" fmla="*/ 23952 h 27304"/>
              <a:gd name="T20" fmla="*/ 6687 w 13334"/>
              <a:gd name="T21" fmla="*/ 23450 h 27304"/>
              <a:gd name="T22" fmla="*/ 6226 w 13334"/>
              <a:gd name="T23" fmla="*/ 22986 h 27304"/>
              <a:gd name="T24" fmla="*/ 5995 w 13334"/>
              <a:gd name="T25" fmla="*/ 21869 h 27304"/>
              <a:gd name="T26" fmla="*/ 5995 w 13334"/>
              <a:gd name="T27" fmla="*/ 8677 h 27304"/>
              <a:gd name="T28" fmla="*/ 13106 w 13334"/>
              <a:gd name="T29" fmla="*/ 5977 h 27304"/>
              <a:gd name="T30" fmla="*/ 0 w 13334"/>
              <a:gd name="T31" fmla="*/ 5977 h 27304"/>
              <a:gd name="T32" fmla="*/ 0 w 13334"/>
              <a:gd name="T33" fmla="*/ 8677 h 27304"/>
              <a:gd name="T34" fmla="*/ 13106 w 13334"/>
              <a:gd name="T35" fmla="*/ 8677 h 27304"/>
              <a:gd name="T36" fmla="*/ 13106 w 13334"/>
              <a:gd name="T37" fmla="*/ 5977 h 27304"/>
              <a:gd name="T38" fmla="*/ 5995 w 13334"/>
              <a:gd name="T39" fmla="*/ 0 h 27304"/>
              <a:gd name="T40" fmla="*/ 2536 w 13334"/>
              <a:gd name="T41" fmla="*/ 0 h 27304"/>
              <a:gd name="T42" fmla="*/ 2536 w 13334"/>
              <a:gd name="T43" fmla="*/ 5977 h 27304"/>
              <a:gd name="T44" fmla="*/ 5995 w 13334"/>
              <a:gd name="T45" fmla="*/ 5977 h 27304"/>
              <a:gd name="T46" fmla="*/ 5995 w 13334"/>
              <a:gd name="T47" fmla="*/ 0 h 27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334" h="27304">
                <a:moveTo>
                  <a:pt x="5995" y="8677"/>
                </a:moveTo>
                <a:lnTo>
                  <a:pt x="2536" y="8677"/>
                </a:lnTo>
                <a:lnTo>
                  <a:pt x="2600" y="22986"/>
                </a:lnTo>
                <a:lnTo>
                  <a:pt x="3036" y="24568"/>
                </a:lnTo>
                <a:lnTo>
                  <a:pt x="5034" y="26574"/>
                </a:lnTo>
                <a:lnTo>
                  <a:pt x="6879" y="27075"/>
                </a:lnTo>
                <a:lnTo>
                  <a:pt x="13106" y="27075"/>
                </a:lnTo>
                <a:lnTo>
                  <a:pt x="13106" y="24183"/>
                </a:lnTo>
                <a:lnTo>
                  <a:pt x="8110" y="24183"/>
                </a:lnTo>
                <a:lnTo>
                  <a:pt x="7148" y="23952"/>
                </a:lnTo>
                <a:lnTo>
                  <a:pt x="6687" y="23450"/>
                </a:lnTo>
                <a:lnTo>
                  <a:pt x="6226" y="22986"/>
                </a:lnTo>
                <a:lnTo>
                  <a:pt x="5995" y="21869"/>
                </a:lnTo>
                <a:lnTo>
                  <a:pt x="5995" y="8677"/>
                </a:lnTo>
                <a:close/>
              </a:path>
              <a:path w="13334" h="27304">
                <a:moveTo>
                  <a:pt x="13106" y="5977"/>
                </a:moveTo>
                <a:lnTo>
                  <a:pt x="0" y="5977"/>
                </a:lnTo>
                <a:lnTo>
                  <a:pt x="0" y="8677"/>
                </a:lnTo>
                <a:lnTo>
                  <a:pt x="13106" y="8677"/>
                </a:lnTo>
                <a:lnTo>
                  <a:pt x="13106" y="5977"/>
                </a:lnTo>
                <a:close/>
              </a:path>
              <a:path w="13334" h="27304">
                <a:moveTo>
                  <a:pt x="5995" y="0"/>
                </a:moveTo>
                <a:lnTo>
                  <a:pt x="2536" y="0"/>
                </a:lnTo>
                <a:lnTo>
                  <a:pt x="2536" y="5977"/>
                </a:lnTo>
                <a:lnTo>
                  <a:pt x="5995" y="5977"/>
                </a:lnTo>
                <a:lnTo>
                  <a:pt x="59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8" name="object 128"/>
          <p:cNvSpPr>
            <a:spLocks/>
          </p:cNvSpPr>
          <p:nvPr/>
        </p:nvSpPr>
        <p:spPr bwMode="auto">
          <a:xfrm>
            <a:off x="7502525" y="5056188"/>
            <a:ext cx="15875" cy="20637"/>
          </a:xfrm>
          <a:custGeom>
            <a:avLst/>
            <a:gdLst>
              <a:gd name="T0" fmla="*/ 3651 w 20954"/>
              <a:gd name="T1" fmla="*/ 0 h 29209"/>
              <a:gd name="T2" fmla="*/ 0 w 20954"/>
              <a:gd name="T3" fmla="*/ 0 h 29209"/>
              <a:gd name="T4" fmla="*/ 8493 w 20954"/>
              <a:gd name="T5" fmla="*/ 20750 h 29209"/>
              <a:gd name="T6" fmla="*/ 7226 w 20954"/>
              <a:gd name="T7" fmla="*/ 23990 h 29209"/>
              <a:gd name="T8" fmla="*/ 6649 w 20954"/>
              <a:gd name="T9" fmla="*/ 25031 h 29209"/>
              <a:gd name="T10" fmla="*/ 5572 w 20954"/>
              <a:gd name="T11" fmla="*/ 25957 h 29209"/>
              <a:gd name="T12" fmla="*/ 4842 w 20954"/>
              <a:gd name="T13" fmla="*/ 26188 h 29209"/>
              <a:gd name="T14" fmla="*/ 1883 w 20954"/>
              <a:gd name="T15" fmla="*/ 26188 h 29209"/>
              <a:gd name="T16" fmla="*/ 1883 w 20954"/>
              <a:gd name="T17" fmla="*/ 29081 h 29209"/>
              <a:gd name="T18" fmla="*/ 6188 w 20954"/>
              <a:gd name="T19" fmla="*/ 29081 h 29209"/>
              <a:gd name="T20" fmla="*/ 7418 w 20954"/>
              <a:gd name="T21" fmla="*/ 28695 h 29209"/>
              <a:gd name="T22" fmla="*/ 9263 w 20954"/>
              <a:gd name="T23" fmla="*/ 27152 h 29209"/>
              <a:gd name="T24" fmla="*/ 10223 w 20954"/>
              <a:gd name="T25" fmla="*/ 25495 h 29209"/>
              <a:gd name="T26" fmla="*/ 13834 w 20954"/>
              <a:gd name="T27" fmla="*/ 16507 h 29209"/>
              <a:gd name="T28" fmla="*/ 10223 w 20954"/>
              <a:gd name="T29" fmla="*/ 16507 h 29209"/>
              <a:gd name="T30" fmla="*/ 3651 w 20954"/>
              <a:gd name="T31" fmla="*/ 0 h 29209"/>
              <a:gd name="T32" fmla="*/ 20448 w 20954"/>
              <a:gd name="T33" fmla="*/ 0 h 29209"/>
              <a:gd name="T34" fmla="*/ 16797 w 20954"/>
              <a:gd name="T35" fmla="*/ 0 h 29209"/>
              <a:gd name="T36" fmla="*/ 10223 w 20954"/>
              <a:gd name="T37" fmla="*/ 16507 h 29209"/>
              <a:gd name="T38" fmla="*/ 13834 w 20954"/>
              <a:gd name="T39" fmla="*/ 16507 h 29209"/>
              <a:gd name="T40" fmla="*/ 20448 w 20954"/>
              <a:gd name="T41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954" h="29209">
                <a:moveTo>
                  <a:pt x="3651" y="0"/>
                </a:moveTo>
                <a:lnTo>
                  <a:pt x="0" y="0"/>
                </a:lnTo>
                <a:lnTo>
                  <a:pt x="8493" y="20750"/>
                </a:lnTo>
                <a:lnTo>
                  <a:pt x="7226" y="23990"/>
                </a:lnTo>
                <a:lnTo>
                  <a:pt x="6649" y="25031"/>
                </a:lnTo>
                <a:lnTo>
                  <a:pt x="5572" y="25957"/>
                </a:lnTo>
                <a:lnTo>
                  <a:pt x="4842" y="26188"/>
                </a:lnTo>
                <a:lnTo>
                  <a:pt x="1883" y="26188"/>
                </a:lnTo>
                <a:lnTo>
                  <a:pt x="1883" y="29081"/>
                </a:lnTo>
                <a:lnTo>
                  <a:pt x="6188" y="29081"/>
                </a:lnTo>
                <a:lnTo>
                  <a:pt x="7418" y="28695"/>
                </a:lnTo>
                <a:lnTo>
                  <a:pt x="9263" y="27152"/>
                </a:lnTo>
                <a:lnTo>
                  <a:pt x="10223" y="25495"/>
                </a:lnTo>
                <a:lnTo>
                  <a:pt x="13834" y="16507"/>
                </a:lnTo>
                <a:lnTo>
                  <a:pt x="10223" y="16507"/>
                </a:lnTo>
                <a:lnTo>
                  <a:pt x="3651" y="0"/>
                </a:lnTo>
                <a:close/>
              </a:path>
              <a:path w="20954" h="29209">
                <a:moveTo>
                  <a:pt x="20448" y="0"/>
                </a:moveTo>
                <a:lnTo>
                  <a:pt x="16797" y="0"/>
                </a:lnTo>
                <a:lnTo>
                  <a:pt x="10223" y="16507"/>
                </a:lnTo>
                <a:lnTo>
                  <a:pt x="13834" y="16507"/>
                </a:lnTo>
                <a:lnTo>
                  <a:pt x="2044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89" name="object 129"/>
          <p:cNvSpPr>
            <a:spLocks/>
          </p:cNvSpPr>
          <p:nvPr/>
        </p:nvSpPr>
        <p:spPr bwMode="auto">
          <a:xfrm>
            <a:off x="7529513" y="5051425"/>
            <a:ext cx="11112" cy="19050"/>
          </a:xfrm>
          <a:custGeom>
            <a:avLst/>
            <a:gdLst>
              <a:gd name="T0" fmla="*/ 16104 w 16509"/>
              <a:gd name="T1" fmla="*/ 0 h 28575"/>
              <a:gd name="T2" fmla="*/ 0 w 16509"/>
              <a:gd name="T3" fmla="*/ 0 h 28575"/>
              <a:gd name="T4" fmla="*/ 0 w 16509"/>
              <a:gd name="T5" fmla="*/ 28116 h 28575"/>
              <a:gd name="T6" fmla="*/ 3804 w 16509"/>
              <a:gd name="T7" fmla="*/ 28116 h 28575"/>
              <a:gd name="T8" fmla="*/ 3804 w 16509"/>
              <a:gd name="T9" fmla="*/ 14695 h 28575"/>
              <a:gd name="T10" fmla="*/ 14913 w 16509"/>
              <a:gd name="T11" fmla="*/ 14695 h 28575"/>
              <a:gd name="T12" fmla="*/ 14913 w 16509"/>
              <a:gd name="T13" fmla="*/ 11493 h 28575"/>
              <a:gd name="T14" fmla="*/ 3804 w 16509"/>
              <a:gd name="T15" fmla="*/ 11493 h 28575"/>
              <a:gd name="T16" fmla="*/ 3804 w 16509"/>
              <a:gd name="T17" fmla="*/ 3201 h 28575"/>
              <a:gd name="T18" fmla="*/ 16104 w 16509"/>
              <a:gd name="T19" fmla="*/ 3201 h 28575"/>
              <a:gd name="T20" fmla="*/ 16104 w 16509"/>
              <a:gd name="T21" fmla="*/ 0 h 28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509" h="28575">
                <a:moveTo>
                  <a:pt x="16104" y="0"/>
                </a:moveTo>
                <a:lnTo>
                  <a:pt x="0" y="0"/>
                </a:lnTo>
                <a:lnTo>
                  <a:pt x="0" y="28116"/>
                </a:lnTo>
                <a:lnTo>
                  <a:pt x="3804" y="28116"/>
                </a:lnTo>
                <a:lnTo>
                  <a:pt x="3804" y="14695"/>
                </a:lnTo>
                <a:lnTo>
                  <a:pt x="14913" y="14695"/>
                </a:lnTo>
                <a:lnTo>
                  <a:pt x="14913" y="11493"/>
                </a:lnTo>
                <a:lnTo>
                  <a:pt x="3804" y="11493"/>
                </a:lnTo>
                <a:lnTo>
                  <a:pt x="3804" y="3201"/>
                </a:lnTo>
                <a:lnTo>
                  <a:pt x="16104" y="3201"/>
                </a:lnTo>
                <a:lnTo>
                  <a:pt x="161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0" name="object 130"/>
          <p:cNvSpPr>
            <a:spLocks/>
          </p:cNvSpPr>
          <p:nvPr/>
        </p:nvSpPr>
        <p:spPr bwMode="auto">
          <a:xfrm>
            <a:off x="7543800" y="5056188"/>
            <a:ext cx="12700" cy="15875"/>
          </a:xfrm>
          <a:custGeom>
            <a:avLst/>
            <a:gdLst>
              <a:gd name="T0" fmla="*/ 16002 w 17779"/>
              <a:gd name="T1" fmla="*/ 2931 h 22225"/>
              <a:gd name="T2" fmla="*/ 10223 w 17779"/>
              <a:gd name="T3" fmla="*/ 2931 h 22225"/>
              <a:gd name="T4" fmla="*/ 11685 w 17779"/>
              <a:gd name="T5" fmla="*/ 3393 h 22225"/>
              <a:gd name="T6" fmla="*/ 12722 w 17779"/>
              <a:gd name="T7" fmla="*/ 4241 h 22225"/>
              <a:gd name="T8" fmla="*/ 13760 w 17779"/>
              <a:gd name="T9" fmla="*/ 5129 h 22225"/>
              <a:gd name="T10" fmla="*/ 14298 w 17779"/>
              <a:gd name="T11" fmla="*/ 6363 h 22225"/>
              <a:gd name="T12" fmla="*/ 14298 w 17779"/>
              <a:gd name="T13" fmla="*/ 8291 h 22225"/>
              <a:gd name="T14" fmla="*/ 6303 w 17779"/>
              <a:gd name="T15" fmla="*/ 8291 h 22225"/>
              <a:gd name="T16" fmla="*/ 3958 w 17779"/>
              <a:gd name="T17" fmla="*/ 8909 h 22225"/>
              <a:gd name="T18" fmla="*/ 768 w 17779"/>
              <a:gd name="T19" fmla="*/ 11338 h 22225"/>
              <a:gd name="T20" fmla="*/ 0 w 17779"/>
              <a:gd name="T21" fmla="*/ 13112 h 22225"/>
              <a:gd name="T22" fmla="*/ 0 w 17779"/>
              <a:gd name="T23" fmla="*/ 17509 h 22225"/>
              <a:gd name="T24" fmla="*/ 614 w 17779"/>
              <a:gd name="T25" fmla="*/ 19130 h 22225"/>
              <a:gd name="T26" fmla="*/ 3152 w 17779"/>
              <a:gd name="T27" fmla="*/ 21521 h 22225"/>
              <a:gd name="T28" fmla="*/ 4880 w 17779"/>
              <a:gd name="T29" fmla="*/ 22099 h 22225"/>
              <a:gd name="T30" fmla="*/ 8724 w 17779"/>
              <a:gd name="T31" fmla="*/ 22099 h 22225"/>
              <a:gd name="T32" fmla="*/ 10185 w 17779"/>
              <a:gd name="T33" fmla="*/ 21790 h 22225"/>
              <a:gd name="T34" fmla="*/ 12491 w 17779"/>
              <a:gd name="T35" fmla="*/ 20633 h 22225"/>
              <a:gd name="T36" fmla="*/ 13491 w 17779"/>
              <a:gd name="T37" fmla="*/ 19707 h 22225"/>
              <a:gd name="T38" fmla="*/ 13776 w 17779"/>
              <a:gd name="T39" fmla="*/ 19245 h 22225"/>
              <a:gd name="T40" fmla="*/ 6572 w 17779"/>
              <a:gd name="T41" fmla="*/ 19245 h 22225"/>
              <a:gd name="T42" fmla="*/ 5457 w 17779"/>
              <a:gd name="T43" fmla="*/ 18898 h 22225"/>
              <a:gd name="T44" fmla="*/ 4650 w 17779"/>
              <a:gd name="T45" fmla="*/ 18166 h 22225"/>
              <a:gd name="T46" fmla="*/ 3843 w 17779"/>
              <a:gd name="T47" fmla="*/ 17471 h 22225"/>
              <a:gd name="T48" fmla="*/ 3459 w 17779"/>
              <a:gd name="T49" fmla="*/ 16468 h 22225"/>
              <a:gd name="T50" fmla="*/ 3459 w 17779"/>
              <a:gd name="T51" fmla="*/ 13691 h 22225"/>
              <a:gd name="T52" fmla="*/ 3996 w 17779"/>
              <a:gd name="T53" fmla="*/ 12611 h 22225"/>
              <a:gd name="T54" fmla="*/ 5073 w 17779"/>
              <a:gd name="T55" fmla="*/ 11955 h 22225"/>
              <a:gd name="T56" fmla="*/ 6149 w 17779"/>
              <a:gd name="T57" fmla="*/ 11338 h 22225"/>
              <a:gd name="T58" fmla="*/ 8072 w 17779"/>
              <a:gd name="T59" fmla="*/ 10991 h 22225"/>
              <a:gd name="T60" fmla="*/ 17758 w 17779"/>
              <a:gd name="T61" fmla="*/ 10991 h 22225"/>
              <a:gd name="T62" fmla="*/ 17758 w 17779"/>
              <a:gd name="T63" fmla="*/ 6363 h 22225"/>
              <a:gd name="T64" fmla="*/ 16988 w 17779"/>
              <a:gd name="T65" fmla="*/ 3972 h 22225"/>
              <a:gd name="T66" fmla="*/ 16002 w 17779"/>
              <a:gd name="T67" fmla="*/ 2931 h 22225"/>
              <a:gd name="T68" fmla="*/ 17758 w 17779"/>
              <a:gd name="T69" fmla="*/ 18397 h 22225"/>
              <a:gd name="T70" fmla="*/ 14298 w 17779"/>
              <a:gd name="T71" fmla="*/ 18397 h 22225"/>
              <a:gd name="T72" fmla="*/ 14298 w 17779"/>
              <a:gd name="T73" fmla="*/ 21597 h 22225"/>
              <a:gd name="T74" fmla="*/ 17758 w 17779"/>
              <a:gd name="T75" fmla="*/ 21597 h 22225"/>
              <a:gd name="T76" fmla="*/ 17758 w 17779"/>
              <a:gd name="T77" fmla="*/ 18397 h 22225"/>
              <a:gd name="T78" fmla="*/ 17758 w 17779"/>
              <a:gd name="T79" fmla="*/ 10991 h 22225"/>
              <a:gd name="T80" fmla="*/ 14298 w 17779"/>
              <a:gd name="T81" fmla="*/ 10991 h 22225"/>
              <a:gd name="T82" fmla="*/ 14298 w 17779"/>
              <a:gd name="T83" fmla="*/ 14038 h 22225"/>
              <a:gd name="T84" fmla="*/ 13722 w 17779"/>
              <a:gd name="T85" fmla="*/ 15850 h 22225"/>
              <a:gd name="T86" fmla="*/ 11416 w 17779"/>
              <a:gd name="T87" fmla="*/ 18590 h 22225"/>
              <a:gd name="T88" fmla="*/ 9878 w 17779"/>
              <a:gd name="T89" fmla="*/ 19245 h 22225"/>
              <a:gd name="T90" fmla="*/ 13776 w 17779"/>
              <a:gd name="T91" fmla="*/ 19245 h 22225"/>
              <a:gd name="T92" fmla="*/ 14298 w 17779"/>
              <a:gd name="T93" fmla="*/ 18397 h 22225"/>
              <a:gd name="T94" fmla="*/ 17758 w 17779"/>
              <a:gd name="T95" fmla="*/ 18397 h 22225"/>
              <a:gd name="T96" fmla="*/ 17758 w 17779"/>
              <a:gd name="T97" fmla="*/ 10991 h 22225"/>
              <a:gd name="T98" fmla="*/ 11723 w 17779"/>
              <a:gd name="T99" fmla="*/ 0 h 22225"/>
              <a:gd name="T100" fmla="*/ 7533 w 17779"/>
              <a:gd name="T101" fmla="*/ 0 h 22225"/>
              <a:gd name="T102" fmla="*/ 6380 w 17779"/>
              <a:gd name="T103" fmla="*/ 153 h 22225"/>
              <a:gd name="T104" fmla="*/ 3996 w 17779"/>
              <a:gd name="T105" fmla="*/ 615 h 22225"/>
              <a:gd name="T106" fmla="*/ 2767 w 17779"/>
              <a:gd name="T107" fmla="*/ 1002 h 22225"/>
              <a:gd name="T108" fmla="*/ 1536 w 17779"/>
              <a:gd name="T109" fmla="*/ 1465 h 22225"/>
              <a:gd name="T110" fmla="*/ 1536 w 17779"/>
              <a:gd name="T111" fmla="*/ 4665 h 22225"/>
              <a:gd name="T112" fmla="*/ 2575 w 17779"/>
              <a:gd name="T113" fmla="*/ 4126 h 22225"/>
              <a:gd name="T114" fmla="*/ 3651 w 17779"/>
              <a:gd name="T115" fmla="*/ 3702 h 22225"/>
              <a:gd name="T116" fmla="*/ 5957 w 17779"/>
              <a:gd name="T117" fmla="*/ 3084 h 22225"/>
              <a:gd name="T118" fmla="*/ 7110 w 17779"/>
              <a:gd name="T119" fmla="*/ 2931 h 22225"/>
              <a:gd name="T120" fmla="*/ 16002 w 17779"/>
              <a:gd name="T121" fmla="*/ 2931 h 22225"/>
              <a:gd name="T122" fmla="*/ 13991 w 17779"/>
              <a:gd name="T123" fmla="*/ 808 h 22225"/>
              <a:gd name="T124" fmla="*/ 11723 w 17779"/>
              <a:gd name="T125" fmla="*/ 0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79" h="22225">
                <a:moveTo>
                  <a:pt x="16002" y="2931"/>
                </a:moveTo>
                <a:lnTo>
                  <a:pt x="10223" y="2931"/>
                </a:lnTo>
                <a:lnTo>
                  <a:pt x="11685" y="3393"/>
                </a:lnTo>
                <a:lnTo>
                  <a:pt x="12722" y="4241"/>
                </a:lnTo>
                <a:lnTo>
                  <a:pt x="13760" y="5129"/>
                </a:lnTo>
                <a:lnTo>
                  <a:pt x="14298" y="6363"/>
                </a:lnTo>
                <a:lnTo>
                  <a:pt x="14298" y="8291"/>
                </a:lnTo>
                <a:lnTo>
                  <a:pt x="6303" y="8291"/>
                </a:lnTo>
                <a:lnTo>
                  <a:pt x="3958" y="8909"/>
                </a:lnTo>
                <a:lnTo>
                  <a:pt x="768" y="11338"/>
                </a:lnTo>
                <a:lnTo>
                  <a:pt x="0" y="13112"/>
                </a:lnTo>
                <a:lnTo>
                  <a:pt x="0" y="17509"/>
                </a:lnTo>
                <a:lnTo>
                  <a:pt x="614" y="19130"/>
                </a:lnTo>
                <a:lnTo>
                  <a:pt x="3152" y="21521"/>
                </a:lnTo>
                <a:lnTo>
                  <a:pt x="4880" y="22099"/>
                </a:lnTo>
                <a:lnTo>
                  <a:pt x="8724" y="22099"/>
                </a:lnTo>
                <a:lnTo>
                  <a:pt x="10185" y="21790"/>
                </a:lnTo>
                <a:lnTo>
                  <a:pt x="12491" y="20633"/>
                </a:lnTo>
                <a:lnTo>
                  <a:pt x="13491" y="19707"/>
                </a:lnTo>
                <a:lnTo>
                  <a:pt x="13776" y="19245"/>
                </a:lnTo>
                <a:lnTo>
                  <a:pt x="6572" y="19245"/>
                </a:lnTo>
                <a:lnTo>
                  <a:pt x="5457" y="18898"/>
                </a:lnTo>
                <a:lnTo>
                  <a:pt x="4650" y="18166"/>
                </a:lnTo>
                <a:lnTo>
                  <a:pt x="3843" y="17471"/>
                </a:lnTo>
                <a:lnTo>
                  <a:pt x="3459" y="16468"/>
                </a:lnTo>
                <a:lnTo>
                  <a:pt x="3459" y="13691"/>
                </a:lnTo>
                <a:lnTo>
                  <a:pt x="3996" y="12611"/>
                </a:lnTo>
                <a:lnTo>
                  <a:pt x="5073" y="11955"/>
                </a:lnTo>
                <a:lnTo>
                  <a:pt x="6149" y="11338"/>
                </a:lnTo>
                <a:lnTo>
                  <a:pt x="8072" y="10991"/>
                </a:lnTo>
                <a:lnTo>
                  <a:pt x="17758" y="10991"/>
                </a:lnTo>
                <a:lnTo>
                  <a:pt x="17758" y="6363"/>
                </a:lnTo>
                <a:lnTo>
                  <a:pt x="16988" y="3972"/>
                </a:lnTo>
                <a:lnTo>
                  <a:pt x="16002" y="2931"/>
                </a:lnTo>
                <a:close/>
              </a:path>
              <a:path w="17779" h="22225">
                <a:moveTo>
                  <a:pt x="17758" y="18397"/>
                </a:moveTo>
                <a:lnTo>
                  <a:pt x="14298" y="18397"/>
                </a:lnTo>
                <a:lnTo>
                  <a:pt x="14298" y="21597"/>
                </a:lnTo>
                <a:lnTo>
                  <a:pt x="17758" y="21597"/>
                </a:lnTo>
                <a:lnTo>
                  <a:pt x="17758" y="18397"/>
                </a:lnTo>
                <a:close/>
              </a:path>
              <a:path w="17779" h="22225">
                <a:moveTo>
                  <a:pt x="17758" y="10991"/>
                </a:moveTo>
                <a:lnTo>
                  <a:pt x="14298" y="10991"/>
                </a:lnTo>
                <a:lnTo>
                  <a:pt x="14298" y="14038"/>
                </a:lnTo>
                <a:lnTo>
                  <a:pt x="13722" y="15850"/>
                </a:lnTo>
                <a:lnTo>
                  <a:pt x="11416" y="18590"/>
                </a:lnTo>
                <a:lnTo>
                  <a:pt x="9878" y="19245"/>
                </a:lnTo>
                <a:lnTo>
                  <a:pt x="13776" y="19245"/>
                </a:lnTo>
                <a:lnTo>
                  <a:pt x="14298" y="18397"/>
                </a:lnTo>
                <a:lnTo>
                  <a:pt x="17758" y="18397"/>
                </a:lnTo>
                <a:lnTo>
                  <a:pt x="17758" y="10991"/>
                </a:lnTo>
                <a:close/>
              </a:path>
              <a:path w="17779" h="22225">
                <a:moveTo>
                  <a:pt x="11723" y="0"/>
                </a:moveTo>
                <a:lnTo>
                  <a:pt x="7533" y="0"/>
                </a:lnTo>
                <a:lnTo>
                  <a:pt x="6380" y="153"/>
                </a:lnTo>
                <a:lnTo>
                  <a:pt x="3996" y="615"/>
                </a:lnTo>
                <a:lnTo>
                  <a:pt x="2767" y="1002"/>
                </a:lnTo>
                <a:lnTo>
                  <a:pt x="1536" y="1465"/>
                </a:lnTo>
                <a:lnTo>
                  <a:pt x="1536" y="4665"/>
                </a:lnTo>
                <a:lnTo>
                  <a:pt x="2575" y="4126"/>
                </a:lnTo>
                <a:lnTo>
                  <a:pt x="3651" y="3702"/>
                </a:lnTo>
                <a:lnTo>
                  <a:pt x="5957" y="3084"/>
                </a:lnTo>
                <a:lnTo>
                  <a:pt x="7110" y="2931"/>
                </a:lnTo>
                <a:lnTo>
                  <a:pt x="16002" y="2931"/>
                </a:lnTo>
                <a:lnTo>
                  <a:pt x="13991" y="808"/>
                </a:lnTo>
                <a:lnTo>
                  <a:pt x="117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1" name="object 131"/>
          <p:cNvSpPr>
            <a:spLocks/>
          </p:cNvSpPr>
          <p:nvPr/>
        </p:nvSpPr>
        <p:spPr bwMode="auto">
          <a:xfrm>
            <a:off x="7559675" y="5056188"/>
            <a:ext cx="12700" cy="15875"/>
          </a:xfrm>
          <a:custGeom>
            <a:avLst/>
            <a:gdLst>
              <a:gd name="T0" fmla="*/ 7265 w 17145"/>
              <a:gd name="T1" fmla="*/ 0 h 22225"/>
              <a:gd name="T2" fmla="*/ 4690 w 17145"/>
              <a:gd name="T3" fmla="*/ 1002 h 22225"/>
              <a:gd name="T4" fmla="*/ 923 w 17145"/>
              <a:gd name="T5" fmla="*/ 4936 h 22225"/>
              <a:gd name="T6" fmla="*/ 0 w 17145"/>
              <a:gd name="T7" fmla="*/ 7636 h 22225"/>
              <a:gd name="T8" fmla="*/ 0 w 17145"/>
              <a:gd name="T9" fmla="*/ 14462 h 22225"/>
              <a:gd name="T10" fmla="*/ 923 w 17145"/>
              <a:gd name="T11" fmla="*/ 17162 h 22225"/>
              <a:gd name="T12" fmla="*/ 2877 w 17145"/>
              <a:gd name="T13" fmla="*/ 19207 h 22225"/>
              <a:gd name="T14" fmla="*/ 4652 w 17145"/>
              <a:gd name="T15" fmla="*/ 21135 h 22225"/>
              <a:gd name="T16" fmla="*/ 7188 w 17145"/>
              <a:gd name="T17" fmla="*/ 22099 h 22225"/>
              <a:gd name="T18" fmla="*/ 12608 w 17145"/>
              <a:gd name="T19" fmla="*/ 21983 h 22225"/>
              <a:gd name="T20" fmla="*/ 14645 w 17145"/>
              <a:gd name="T21" fmla="*/ 21597 h 22225"/>
              <a:gd name="T22" fmla="*/ 15645 w 17145"/>
              <a:gd name="T23" fmla="*/ 21250 h 22225"/>
              <a:gd name="T24" fmla="*/ 16644 w 17145"/>
              <a:gd name="T25" fmla="*/ 20788 h 22225"/>
              <a:gd name="T26" fmla="*/ 16644 w 17145"/>
              <a:gd name="T27" fmla="*/ 19207 h 22225"/>
              <a:gd name="T28" fmla="*/ 8495 w 17145"/>
              <a:gd name="T29" fmla="*/ 19207 h 22225"/>
              <a:gd name="T30" fmla="*/ 6727 w 17145"/>
              <a:gd name="T31" fmla="*/ 18512 h 22225"/>
              <a:gd name="T32" fmla="*/ 4267 w 17145"/>
              <a:gd name="T33" fmla="*/ 15659 h 22225"/>
              <a:gd name="T34" fmla="*/ 3652 w 17145"/>
              <a:gd name="T35" fmla="*/ 13652 h 22225"/>
              <a:gd name="T36" fmla="*/ 3652 w 17145"/>
              <a:gd name="T37" fmla="*/ 8522 h 22225"/>
              <a:gd name="T38" fmla="*/ 4267 w 17145"/>
              <a:gd name="T39" fmla="*/ 6517 h 22225"/>
              <a:gd name="T40" fmla="*/ 6727 w 17145"/>
              <a:gd name="T41" fmla="*/ 3663 h 22225"/>
              <a:gd name="T42" fmla="*/ 8495 w 17145"/>
              <a:gd name="T43" fmla="*/ 2931 h 22225"/>
              <a:gd name="T44" fmla="*/ 16644 w 17145"/>
              <a:gd name="T45" fmla="*/ 2931 h 22225"/>
              <a:gd name="T46" fmla="*/ 16644 w 17145"/>
              <a:gd name="T47" fmla="*/ 1310 h 22225"/>
              <a:gd name="T48" fmla="*/ 15683 w 17145"/>
              <a:gd name="T49" fmla="*/ 886 h 22225"/>
              <a:gd name="T50" fmla="*/ 14683 w 17145"/>
              <a:gd name="T51" fmla="*/ 577 h 22225"/>
              <a:gd name="T52" fmla="*/ 12684 w 17145"/>
              <a:gd name="T53" fmla="*/ 115 h 22225"/>
              <a:gd name="T54" fmla="*/ 7265 w 17145"/>
              <a:gd name="T55" fmla="*/ 0 h 22225"/>
              <a:gd name="T56" fmla="*/ 16644 w 17145"/>
              <a:gd name="T57" fmla="*/ 17586 h 22225"/>
              <a:gd name="T58" fmla="*/ 15645 w 17145"/>
              <a:gd name="T59" fmla="*/ 18126 h 22225"/>
              <a:gd name="T60" fmla="*/ 14683 w 17145"/>
              <a:gd name="T61" fmla="*/ 18550 h 22225"/>
              <a:gd name="T62" fmla="*/ 12684 w 17145"/>
              <a:gd name="T63" fmla="*/ 19090 h 22225"/>
              <a:gd name="T64" fmla="*/ 8495 w 17145"/>
              <a:gd name="T65" fmla="*/ 19207 h 22225"/>
              <a:gd name="T66" fmla="*/ 16644 w 17145"/>
              <a:gd name="T67" fmla="*/ 19207 h 22225"/>
              <a:gd name="T68" fmla="*/ 16644 w 17145"/>
              <a:gd name="T69" fmla="*/ 17586 h 22225"/>
              <a:gd name="T70" fmla="*/ 16644 w 17145"/>
              <a:gd name="T71" fmla="*/ 2931 h 22225"/>
              <a:gd name="T72" fmla="*/ 11724 w 17145"/>
              <a:gd name="T73" fmla="*/ 2931 h 22225"/>
              <a:gd name="T74" fmla="*/ 12684 w 17145"/>
              <a:gd name="T75" fmla="*/ 3084 h 22225"/>
              <a:gd name="T76" fmla="*/ 14781 w 17145"/>
              <a:gd name="T77" fmla="*/ 3663 h 22225"/>
              <a:gd name="T78" fmla="*/ 15645 w 17145"/>
              <a:gd name="T79" fmla="*/ 4010 h 22225"/>
              <a:gd name="T80" fmla="*/ 16644 w 17145"/>
              <a:gd name="T81" fmla="*/ 4550 h 22225"/>
              <a:gd name="T82" fmla="*/ 16644 w 17145"/>
              <a:gd name="T83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145" h="22225">
                <a:moveTo>
                  <a:pt x="7265" y="0"/>
                </a:moveTo>
                <a:lnTo>
                  <a:pt x="4690" y="1002"/>
                </a:lnTo>
                <a:lnTo>
                  <a:pt x="923" y="4936"/>
                </a:lnTo>
                <a:lnTo>
                  <a:pt x="0" y="7636"/>
                </a:lnTo>
                <a:lnTo>
                  <a:pt x="0" y="14462"/>
                </a:lnTo>
                <a:lnTo>
                  <a:pt x="923" y="17162"/>
                </a:lnTo>
                <a:lnTo>
                  <a:pt x="2877" y="19207"/>
                </a:lnTo>
                <a:lnTo>
                  <a:pt x="4652" y="21135"/>
                </a:lnTo>
                <a:lnTo>
                  <a:pt x="7188" y="22099"/>
                </a:lnTo>
                <a:lnTo>
                  <a:pt x="12608" y="21983"/>
                </a:lnTo>
                <a:lnTo>
                  <a:pt x="14645" y="21597"/>
                </a:lnTo>
                <a:lnTo>
                  <a:pt x="15645" y="21250"/>
                </a:lnTo>
                <a:lnTo>
                  <a:pt x="16644" y="20788"/>
                </a:lnTo>
                <a:lnTo>
                  <a:pt x="16644" y="19207"/>
                </a:lnTo>
                <a:lnTo>
                  <a:pt x="8495" y="19207"/>
                </a:lnTo>
                <a:lnTo>
                  <a:pt x="6727" y="18512"/>
                </a:lnTo>
                <a:lnTo>
                  <a:pt x="4267" y="15659"/>
                </a:lnTo>
                <a:lnTo>
                  <a:pt x="3652" y="13652"/>
                </a:lnTo>
                <a:lnTo>
                  <a:pt x="3652" y="8522"/>
                </a:lnTo>
                <a:lnTo>
                  <a:pt x="4267" y="6517"/>
                </a:lnTo>
                <a:lnTo>
                  <a:pt x="6727" y="3663"/>
                </a:lnTo>
                <a:lnTo>
                  <a:pt x="8495" y="2931"/>
                </a:lnTo>
                <a:lnTo>
                  <a:pt x="16644" y="2931"/>
                </a:lnTo>
                <a:lnTo>
                  <a:pt x="16644" y="1310"/>
                </a:lnTo>
                <a:lnTo>
                  <a:pt x="15683" y="886"/>
                </a:lnTo>
                <a:lnTo>
                  <a:pt x="14683" y="577"/>
                </a:lnTo>
                <a:lnTo>
                  <a:pt x="12684" y="115"/>
                </a:lnTo>
                <a:lnTo>
                  <a:pt x="7265" y="0"/>
                </a:lnTo>
                <a:close/>
              </a:path>
              <a:path w="17145" h="22225">
                <a:moveTo>
                  <a:pt x="16644" y="17586"/>
                </a:moveTo>
                <a:lnTo>
                  <a:pt x="15645" y="18126"/>
                </a:lnTo>
                <a:lnTo>
                  <a:pt x="14683" y="18550"/>
                </a:lnTo>
                <a:lnTo>
                  <a:pt x="12684" y="19090"/>
                </a:lnTo>
                <a:lnTo>
                  <a:pt x="8495" y="19207"/>
                </a:lnTo>
                <a:lnTo>
                  <a:pt x="16644" y="19207"/>
                </a:lnTo>
                <a:lnTo>
                  <a:pt x="16644" y="17586"/>
                </a:lnTo>
                <a:close/>
              </a:path>
              <a:path w="17145" h="22225">
                <a:moveTo>
                  <a:pt x="16644" y="2931"/>
                </a:moveTo>
                <a:lnTo>
                  <a:pt x="11724" y="2931"/>
                </a:lnTo>
                <a:lnTo>
                  <a:pt x="12684" y="3084"/>
                </a:lnTo>
                <a:lnTo>
                  <a:pt x="14781" y="3663"/>
                </a:lnTo>
                <a:lnTo>
                  <a:pt x="15645" y="4010"/>
                </a:lnTo>
                <a:lnTo>
                  <a:pt x="16644" y="4550"/>
                </a:lnTo>
                <a:lnTo>
                  <a:pt x="16644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2" name="object 132"/>
          <p:cNvSpPr>
            <a:spLocks/>
          </p:cNvSpPr>
          <p:nvPr/>
        </p:nvSpPr>
        <p:spPr bwMode="auto">
          <a:xfrm>
            <a:off x="7573963" y="5051425"/>
            <a:ext cx="9525" cy="19050"/>
          </a:xfrm>
          <a:custGeom>
            <a:avLst/>
            <a:gdLst>
              <a:gd name="T0" fmla="*/ 5996 w 13334"/>
              <a:gd name="T1" fmla="*/ 8677 h 27304"/>
              <a:gd name="T2" fmla="*/ 2537 w 13334"/>
              <a:gd name="T3" fmla="*/ 8677 h 27304"/>
              <a:gd name="T4" fmla="*/ 2601 w 13334"/>
              <a:gd name="T5" fmla="*/ 22986 h 27304"/>
              <a:gd name="T6" fmla="*/ 3036 w 13334"/>
              <a:gd name="T7" fmla="*/ 24568 h 27304"/>
              <a:gd name="T8" fmla="*/ 5035 w 13334"/>
              <a:gd name="T9" fmla="*/ 26574 h 27304"/>
              <a:gd name="T10" fmla="*/ 6880 w 13334"/>
              <a:gd name="T11" fmla="*/ 27075 h 27304"/>
              <a:gd name="T12" fmla="*/ 13107 w 13334"/>
              <a:gd name="T13" fmla="*/ 27075 h 27304"/>
              <a:gd name="T14" fmla="*/ 13107 w 13334"/>
              <a:gd name="T15" fmla="*/ 24183 h 27304"/>
              <a:gd name="T16" fmla="*/ 8110 w 13334"/>
              <a:gd name="T17" fmla="*/ 24183 h 27304"/>
              <a:gd name="T18" fmla="*/ 7150 w 13334"/>
              <a:gd name="T19" fmla="*/ 23952 h 27304"/>
              <a:gd name="T20" fmla="*/ 6689 w 13334"/>
              <a:gd name="T21" fmla="*/ 23450 h 27304"/>
              <a:gd name="T22" fmla="*/ 6226 w 13334"/>
              <a:gd name="T23" fmla="*/ 22986 h 27304"/>
              <a:gd name="T24" fmla="*/ 5996 w 13334"/>
              <a:gd name="T25" fmla="*/ 21869 h 27304"/>
              <a:gd name="T26" fmla="*/ 5996 w 13334"/>
              <a:gd name="T27" fmla="*/ 8677 h 27304"/>
              <a:gd name="T28" fmla="*/ 13107 w 13334"/>
              <a:gd name="T29" fmla="*/ 5977 h 27304"/>
              <a:gd name="T30" fmla="*/ 0 w 13334"/>
              <a:gd name="T31" fmla="*/ 5977 h 27304"/>
              <a:gd name="T32" fmla="*/ 0 w 13334"/>
              <a:gd name="T33" fmla="*/ 8677 h 27304"/>
              <a:gd name="T34" fmla="*/ 13107 w 13334"/>
              <a:gd name="T35" fmla="*/ 8677 h 27304"/>
              <a:gd name="T36" fmla="*/ 13107 w 13334"/>
              <a:gd name="T37" fmla="*/ 5977 h 27304"/>
              <a:gd name="T38" fmla="*/ 5996 w 13334"/>
              <a:gd name="T39" fmla="*/ 0 h 27304"/>
              <a:gd name="T40" fmla="*/ 2537 w 13334"/>
              <a:gd name="T41" fmla="*/ 0 h 27304"/>
              <a:gd name="T42" fmla="*/ 2537 w 13334"/>
              <a:gd name="T43" fmla="*/ 5977 h 27304"/>
              <a:gd name="T44" fmla="*/ 5996 w 13334"/>
              <a:gd name="T45" fmla="*/ 5977 h 27304"/>
              <a:gd name="T46" fmla="*/ 5996 w 13334"/>
              <a:gd name="T47" fmla="*/ 0 h 27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334" h="27304">
                <a:moveTo>
                  <a:pt x="5996" y="8677"/>
                </a:moveTo>
                <a:lnTo>
                  <a:pt x="2537" y="8677"/>
                </a:lnTo>
                <a:lnTo>
                  <a:pt x="2601" y="22986"/>
                </a:lnTo>
                <a:lnTo>
                  <a:pt x="3036" y="24568"/>
                </a:lnTo>
                <a:lnTo>
                  <a:pt x="5035" y="26574"/>
                </a:lnTo>
                <a:lnTo>
                  <a:pt x="6880" y="27075"/>
                </a:lnTo>
                <a:lnTo>
                  <a:pt x="13107" y="27075"/>
                </a:lnTo>
                <a:lnTo>
                  <a:pt x="13107" y="24183"/>
                </a:lnTo>
                <a:lnTo>
                  <a:pt x="8110" y="24183"/>
                </a:lnTo>
                <a:lnTo>
                  <a:pt x="7150" y="23952"/>
                </a:lnTo>
                <a:lnTo>
                  <a:pt x="6689" y="23450"/>
                </a:lnTo>
                <a:lnTo>
                  <a:pt x="6226" y="22986"/>
                </a:lnTo>
                <a:lnTo>
                  <a:pt x="5996" y="21869"/>
                </a:lnTo>
                <a:lnTo>
                  <a:pt x="5996" y="8677"/>
                </a:lnTo>
                <a:close/>
              </a:path>
              <a:path w="13334" h="27304">
                <a:moveTo>
                  <a:pt x="13107" y="5977"/>
                </a:moveTo>
                <a:lnTo>
                  <a:pt x="0" y="5977"/>
                </a:lnTo>
                <a:lnTo>
                  <a:pt x="0" y="8677"/>
                </a:lnTo>
                <a:lnTo>
                  <a:pt x="13107" y="8677"/>
                </a:lnTo>
                <a:lnTo>
                  <a:pt x="13107" y="5977"/>
                </a:lnTo>
                <a:close/>
              </a:path>
              <a:path w="13334" h="27304">
                <a:moveTo>
                  <a:pt x="5996" y="0"/>
                </a:moveTo>
                <a:lnTo>
                  <a:pt x="2537" y="0"/>
                </a:lnTo>
                <a:lnTo>
                  <a:pt x="2537" y="5977"/>
                </a:lnTo>
                <a:lnTo>
                  <a:pt x="5996" y="5977"/>
                </a:lnTo>
                <a:lnTo>
                  <a:pt x="59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3" name="object 133"/>
          <p:cNvSpPr>
            <a:spLocks/>
          </p:cNvSpPr>
          <p:nvPr/>
        </p:nvSpPr>
        <p:spPr bwMode="auto">
          <a:xfrm>
            <a:off x="7585075" y="5056188"/>
            <a:ext cx="14288" cy="15875"/>
          </a:xfrm>
          <a:custGeom>
            <a:avLst/>
            <a:gdLst>
              <a:gd name="T0" fmla="*/ 12646 w 19684"/>
              <a:gd name="T1" fmla="*/ 0 h 22225"/>
              <a:gd name="T2" fmla="*/ 6611 w 19684"/>
              <a:gd name="T3" fmla="*/ 0 h 22225"/>
              <a:gd name="T4" fmla="*/ 4227 w 19684"/>
              <a:gd name="T5" fmla="*/ 1002 h 22225"/>
              <a:gd name="T6" fmla="*/ 845 w 19684"/>
              <a:gd name="T7" fmla="*/ 4897 h 22225"/>
              <a:gd name="T8" fmla="*/ 0 w 19684"/>
              <a:gd name="T9" fmla="*/ 7597 h 22225"/>
              <a:gd name="T10" fmla="*/ 0 w 19684"/>
              <a:gd name="T11" fmla="*/ 14540 h 22225"/>
              <a:gd name="T12" fmla="*/ 845 w 19684"/>
              <a:gd name="T13" fmla="*/ 17240 h 22225"/>
              <a:gd name="T14" fmla="*/ 2571 w 19684"/>
              <a:gd name="T15" fmla="*/ 19207 h 22225"/>
              <a:gd name="T16" fmla="*/ 4227 w 19684"/>
              <a:gd name="T17" fmla="*/ 21135 h 22225"/>
              <a:gd name="T18" fmla="*/ 6611 w 19684"/>
              <a:gd name="T19" fmla="*/ 22099 h 22225"/>
              <a:gd name="T20" fmla="*/ 12646 w 19684"/>
              <a:gd name="T21" fmla="*/ 22099 h 22225"/>
              <a:gd name="T22" fmla="*/ 14991 w 19684"/>
              <a:gd name="T23" fmla="*/ 21135 h 22225"/>
              <a:gd name="T24" fmla="*/ 16683 w 19684"/>
              <a:gd name="T25" fmla="*/ 19207 h 22225"/>
              <a:gd name="T26" fmla="*/ 7764 w 19684"/>
              <a:gd name="T27" fmla="*/ 19207 h 22225"/>
              <a:gd name="T28" fmla="*/ 6304 w 19684"/>
              <a:gd name="T29" fmla="*/ 18512 h 22225"/>
              <a:gd name="T30" fmla="*/ 4151 w 19684"/>
              <a:gd name="T31" fmla="*/ 15581 h 22225"/>
              <a:gd name="T32" fmla="*/ 3651 w 19684"/>
              <a:gd name="T33" fmla="*/ 13614 h 22225"/>
              <a:gd name="T34" fmla="*/ 3651 w 19684"/>
              <a:gd name="T35" fmla="*/ 8562 h 22225"/>
              <a:gd name="T36" fmla="*/ 4189 w 19684"/>
              <a:gd name="T37" fmla="*/ 6595 h 22225"/>
              <a:gd name="T38" fmla="*/ 6342 w 19684"/>
              <a:gd name="T39" fmla="*/ 3663 h 22225"/>
              <a:gd name="T40" fmla="*/ 7802 w 19684"/>
              <a:gd name="T41" fmla="*/ 2931 h 22225"/>
              <a:gd name="T42" fmla="*/ 16720 w 19684"/>
              <a:gd name="T43" fmla="*/ 2931 h 22225"/>
              <a:gd name="T44" fmla="*/ 14991 w 19684"/>
              <a:gd name="T45" fmla="*/ 1002 h 22225"/>
              <a:gd name="T46" fmla="*/ 12646 w 19684"/>
              <a:gd name="T47" fmla="*/ 0 h 22225"/>
              <a:gd name="T48" fmla="*/ 16720 w 19684"/>
              <a:gd name="T49" fmla="*/ 2931 h 22225"/>
              <a:gd name="T50" fmla="*/ 11493 w 19684"/>
              <a:gd name="T51" fmla="*/ 2931 h 22225"/>
              <a:gd name="T52" fmla="*/ 12953 w 19684"/>
              <a:gd name="T53" fmla="*/ 3663 h 22225"/>
              <a:gd name="T54" fmla="*/ 15106 w 19684"/>
              <a:gd name="T55" fmla="*/ 6595 h 22225"/>
              <a:gd name="T56" fmla="*/ 15633 w 19684"/>
              <a:gd name="T57" fmla="*/ 8562 h 22225"/>
              <a:gd name="T58" fmla="*/ 15643 w 19684"/>
              <a:gd name="T59" fmla="*/ 13614 h 22225"/>
              <a:gd name="T60" fmla="*/ 15106 w 19684"/>
              <a:gd name="T61" fmla="*/ 15581 h 22225"/>
              <a:gd name="T62" fmla="*/ 12953 w 19684"/>
              <a:gd name="T63" fmla="*/ 18512 h 22225"/>
              <a:gd name="T64" fmla="*/ 11493 w 19684"/>
              <a:gd name="T65" fmla="*/ 19207 h 22225"/>
              <a:gd name="T66" fmla="*/ 16683 w 19684"/>
              <a:gd name="T67" fmla="*/ 19207 h 22225"/>
              <a:gd name="T68" fmla="*/ 18411 w 19684"/>
              <a:gd name="T69" fmla="*/ 17240 h 22225"/>
              <a:gd name="T70" fmla="*/ 19296 w 19684"/>
              <a:gd name="T71" fmla="*/ 14540 h 22225"/>
              <a:gd name="T72" fmla="*/ 19296 w 19684"/>
              <a:gd name="T73" fmla="*/ 7597 h 22225"/>
              <a:gd name="T74" fmla="*/ 18411 w 19684"/>
              <a:gd name="T75" fmla="*/ 4897 h 22225"/>
              <a:gd name="T76" fmla="*/ 16720 w 19684"/>
              <a:gd name="T77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684" h="22225">
                <a:moveTo>
                  <a:pt x="12646" y="0"/>
                </a:moveTo>
                <a:lnTo>
                  <a:pt x="6611" y="0"/>
                </a:lnTo>
                <a:lnTo>
                  <a:pt x="4227" y="1002"/>
                </a:lnTo>
                <a:lnTo>
                  <a:pt x="845" y="4897"/>
                </a:lnTo>
                <a:lnTo>
                  <a:pt x="0" y="7597"/>
                </a:lnTo>
                <a:lnTo>
                  <a:pt x="0" y="14540"/>
                </a:lnTo>
                <a:lnTo>
                  <a:pt x="845" y="17240"/>
                </a:lnTo>
                <a:lnTo>
                  <a:pt x="2571" y="19207"/>
                </a:lnTo>
                <a:lnTo>
                  <a:pt x="4227" y="21135"/>
                </a:lnTo>
                <a:lnTo>
                  <a:pt x="6611" y="22099"/>
                </a:lnTo>
                <a:lnTo>
                  <a:pt x="12646" y="22099"/>
                </a:lnTo>
                <a:lnTo>
                  <a:pt x="14991" y="21135"/>
                </a:lnTo>
                <a:lnTo>
                  <a:pt x="16683" y="19207"/>
                </a:lnTo>
                <a:lnTo>
                  <a:pt x="7764" y="19207"/>
                </a:lnTo>
                <a:lnTo>
                  <a:pt x="6304" y="18512"/>
                </a:lnTo>
                <a:lnTo>
                  <a:pt x="4151" y="15581"/>
                </a:lnTo>
                <a:lnTo>
                  <a:pt x="3651" y="13614"/>
                </a:lnTo>
                <a:lnTo>
                  <a:pt x="3651" y="8562"/>
                </a:lnTo>
                <a:lnTo>
                  <a:pt x="4189" y="6595"/>
                </a:lnTo>
                <a:lnTo>
                  <a:pt x="6342" y="3663"/>
                </a:lnTo>
                <a:lnTo>
                  <a:pt x="7802" y="2931"/>
                </a:lnTo>
                <a:lnTo>
                  <a:pt x="16720" y="2931"/>
                </a:lnTo>
                <a:lnTo>
                  <a:pt x="14991" y="1002"/>
                </a:lnTo>
                <a:lnTo>
                  <a:pt x="12646" y="0"/>
                </a:lnTo>
                <a:close/>
              </a:path>
              <a:path w="19684" h="22225">
                <a:moveTo>
                  <a:pt x="16720" y="2931"/>
                </a:moveTo>
                <a:lnTo>
                  <a:pt x="11493" y="2931"/>
                </a:lnTo>
                <a:lnTo>
                  <a:pt x="12953" y="3663"/>
                </a:lnTo>
                <a:lnTo>
                  <a:pt x="15106" y="6595"/>
                </a:lnTo>
                <a:lnTo>
                  <a:pt x="15633" y="8562"/>
                </a:lnTo>
                <a:lnTo>
                  <a:pt x="15643" y="13614"/>
                </a:lnTo>
                <a:lnTo>
                  <a:pt x="15106" y="15581"/>
                </a:lnTo>
                <a:lnTo>
                  <a:pt x="12953" y="18512"/>
                </a:lnTo>
                <a:lnTo>
                  <a:pt x="11493" y="19207"/>
                </a:lnTo>
                <a:lnTo>
                  <a:pt x="16683" y="19207"/>
                </a:lnTo>
                <a:lnTo>
                  <a:pt x="18411" y="17240"/>
                </a:lnTo>
                <a:lnTo>
                  <a:pt x="19296" y="14540"/>
                </a:lnTo>
                <a:lnTo>
                  <a:pt x="19296" y="7597"/>
                </a:lnTo>
                <a:lnTo>
                  <a:pt x="18411" y="4897"/>
                </a:lnTo>
                <a:lnTo>
                  <a:pt x="16720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4" name="object 134"/>
          <p:cNvSpPr>
            <a:spLocks/>
          </p:cNvSpPr>
          <p:nvPr/>
        </p:nvSpPr>
        <p:spPr bwMode="auto">
          <a:xfrm>
            <a:off x="7602538" y="5056188"/>
            <a:ext cx="9525" cy="14287"/>
          </a:xfrm>
          <a:custGeom>
            <a:avLst/>
            <a:gdLst>
              <a:gd name="T0" fmla="*/ 3459 w 12700"/>
              <a:gd name="T1" fmla="*/ 500 h 21590"/>
              <a:gd name="T2" fmla="*/ 0 w 12700"/>
              <a:gd name="T3" fmla="*/ 500 h 21590"/>
              <a:gd name="T4" fmla="*/ 0 w 12700"/>
              <a:gd name="T5" fmla="*/ 21597 h 21590"/>
              <a:gd name="T6" fmla="*/ 3459 w 12700"/>
              <a:gd name="T7" fmla="*/ 21597 h 21590"/>
              <a:gd name="T8" fmla="*/ 3459 w 12700"/>
              <a:gd name="T9" fmla="*/ 8098 h 21590"/>
              <a:gd name="T10" fmla="*/ 3959 w 12700"/>
              <a:gd name="T11" fmla="*/ 6286 h 21590"/>
              <a:gd name="T12" fmla="*/ 5035 w 12700"/>
              <a:gd name="T13" fmla="*/ 5013 h 21590"/>
              <a:gd name="T14" fmla="*/ 6041 w 12700"/>
              <a:gd name="T15" fmla="*/ 3779 h 21590"/>
              <a:gd name="T16" fmla="*/ 3459 w 12700"/>
              <a:gd name="T17" fmla="*/ 3779 h 21590"/>
              <a:gd name="T18" fmla="*/ 3459 w 12700"/>
              <a:gd name="T19" fmla="*/ 500 h 21590"/>
              <a:gd name="T20" fmla="*/ 8841 w 12700"/>
              <a:gd name="T21" fmla="*/ 0 h 21590"/>
              <a:gd name="T22" fmla="*/ 7419 w 12700"/>
              <a:gd name="T23" fmla="*/ 308 h 21590"/>
              <a:gd name="T24" fmla="*/ 5113 w 12700"/>
              <a:gd name="T25" fmla="*/ 1541 h 21590"/>
              <a:gd name="T26" fmla="*/ 4151 w 12700"/>
              <a:gd name="T27" fmla="*/ 2506 h 21590"/>
              <a:gd name="T28" fmla="*/ 3459 w 12700"/>
              <a:gd name="T29" fmla="*/ 3779 h 21590"/>
              <a:gd name="T30" fmla="*/ 6041 w 12700"/>
              <a:gd name="T31" fmla="*/ 3779 h 21590"/>
              <a:gd name="T32" fmla="*/ 7573 w 12700"/>
              <a:gd name="T33" fmla="*/ 3084 h 21590"/>
              <a:gd name="T34" fmla="*/ 12301 w 12700"/>
              <a:gd name="T35" fmla="*/ 3084 h 21590"/>
              <a:gd name="T36" fmla="*/ 12301 w 12700"/>
              <a:gd name="T37" fmla="*/ 191 h 21590"/>
              <a:gd name="T38" fmla="*/ 8841 w 12700"/>
              <a:gd name="T39" fmla="*/ 0 h 21590"/>
              <a:gd name="T40" fmla="*/ 12301 w 12700"/>
              <a:gd name="T41" fmla="*/ 3084 h 21590"/>
              <a:gd name="T42" fmla="*/ 7573 w 12700"/>
              <a:gd name="T43" fmla="*/ 3084 h 21590"/>
              <a:gd name="T44" fmla="*/ 10571 w 12700"/>
              <a:gd name="T45" fmla="*/ 3162 h 21590"/>
              <a:gd name="T46" fmla="*/ 11493 w 12700"/>
              <a:gd name="T47" fmla="*/ 3355 h 21590"/>
              <a:gd name="T48" fmla="*/ 11916 w 12700"/>
              <a:gd name="T49" fmla="*/ 3509 h 21590"/>
              <a:gd name="T50" fmla="*/ 12301 w 12700"/>
              <a:gd name="T51" fmla="*/ 3740 h 21590"/>
              <a:gd name="T52" fmla="*/ 12301 w 12700"/>
              <a:gd name="T53" fmla="*/ 3084 h 21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700" h="21590">
                <a:moveTo>
                  <a:pt x="3459" y="500"/>
                </a:moveTo>
                <a:lnTo>
                  <a:pt x="0" y="500"/>
                </a:lnTo>
                <a:lnTo>
                  <a:pt x="0" y="21597"/>
                </a:lnTo>
                <a:lnTo>
                  <a:pt x="3459" y="21597"/>
                </a:lnTo>
                <a:lnTo>
                  <a:pt x="3459" y="8098"/>
                </a:lnTo>
                <a:lnTo>
                  <a:pt x="3959" y="6286"/>
                </a:lnTo>
                <a:lnTo>
                  <a:pt x="5035" y="5013"/>
                </a:lnTo>
                <a:lnTo>
                  <a:pt x="6041" y="3779"/>
                </a:lnTo>
                <a:lnTo>
                  <a:pt x="3459" y="3779"/>
                </a:lnTo>
                <a:lnTo>
                  <a:pt x="3459" y="500"/>
                </a:lnTo>
                <a:close/>
              </a:path>
              <a:path w="12700" h="21590">
                <a:moveTo>
                  <a:pt x="8841" y="0"/>
                </a:moveTo>
                <a:lnTo>
                  <a:pt x="7419" y="308"/>
                </a:lnTo>
                <a:lnTo>
                  <a:pt x="5113" y="1541"/>
                </a:lnTo>
                <a:lnTo>
                  <a:pt x="4151" y="2506"/>
                </a:lnTo>
                <a:lnTo>
                  <a:pt x="3459" y="3779"/>
                </a:lnTo>
                <a:lnTo>
                  <a:pt x="6041" y="3779"/>
                </a:lnTo>
                <a:lnTo>
                  <a:pt x="7573" y="3084"/>
                </a:lnTo>
                <a:lnTo>
                  <a:pt x="12301" y="3084"/>
                </a:lnTo>
                <a:lnTo>
                  <a:pt x="12301" y="191"/>
                </a:lnTo>
                <a:lnTo>
                  <a:pt x="8841" y="0"/>
                </a:lnTo>
                <a:close/>
              </a:path>
              <a:path w="12700" h="21590">
                <a:moveTo>
                  <a:pt x="12301" y="3084"/>
                </a:moveTo>
                <a:lnTo>
                  <a:pt x="7573" y="3084"/>
                </a:lnTo>
                <a:lnTo>
                  <a:pt x="10571" y="3162"/>
                </a:lnTo>
                <a:lnTo>
                  <a:pt x="11493" y="3355"/>
                </a:lnTo>
                <a:lnTo>
                  <a:pt x="11916" y="3509"/>
                </a:lnTo>
                <a:lnTo>
                  <a:pt x="12301" y="3740"/>
                </a:lnTo>
                <a:lnTo>
                  <a:pt x="12301" y="308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5" name="object 135"/>
          <p:cNvSpPr>
            <a:spLocks/>
          </p:cNvSpPr>
          <p:nvPr/>
        </p:nvSpPr>
        <p:spPr bwMode="auto">
          <a:xfrm>
            <a:off x="8477250" y="5080000"/>
            <a:ext cx="207963" cy="449263"/>
          </a:xfrm>
          <a:custGeom>
            <a:avLst/>
            <a:gdLst>
              <a:gd name="T0" fmla="*/ 0 w 297815"/>
              <a:gd name="T1" fmla="*/ 638629 h 638809"/>
              <a:gd name="T2" fmla="*/ 297628 w 297815"/>
              <a:gd name="T3" fmla="*/ 638629 h 638809"/>
              <a:gd name="T4" fmla="*/ 297628 w 297815"/>
              <a:gd name="T5" fmla="*/ 0 h 638809"/>
              <a:gd name="T6" fmla="*/ 0 w 297815"/>
              <a:gd name="T7" fmla="*/ 0 h 638809"/>
              <a:gd name="T8" fmla="*/ 0 w 297815"/>
              <a:gd name="T9" fmla="*/ 638629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815" h="638809">
                <a:moveTo>
                  <a:pt x="0" y="638629"/>
                </a:moveTo>
                <a:lnTo>
                  <a:pt x="297628" y="638629"/>
                </a:lnTo>
                <a:lnTo>
                  <a:pt x="297628" y="0"/>
                </a:lnTo>
                <a:lnTo>
                  <a:pt x="0" y="0"/>
                </a:lnTo>
                <a:lnTo>
                  <a:pt x="0" y="6386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6" name="object 136"/>
          <p:cNvSpPr>
            <a:spLocks/>
          </p:cNvSpPr>
          <p:nvPr/>
        </p:nvSpPr>
        <p:spPr bwMode="auto">
          <a:xfrm>
            <a:off x="8021638" y="5080000"/>
            <a:ext cx="209550" cy="449263"/>
          </a:xfrm>
          <a:custGeom>
            <a:avLst/>
            <a:gdLst>
              <a:gd name="T0" fmla="*/ 0 w 297815"/>
              <a:gd name="T1" fmla="*/ 638629 h 638809"/>
              <a:gd name="T2" fmla="*/ 297628 w 297815"/>
              <a:gd name="T3" fmla="*/ 638629 h 638809"/>
              <a:gd name="T4" fmla="*/ 297628 w 297815"/>
              <a:gd name="T5" fmla="*/ 0 h 638809"/>
              <a:gd name="T6" fmla="*/ 0 w 297815"/>
              <a:gd name="T7" fmla="*/ 0 h 638809"/>
              <a:gd name="T8" fmla="*/ 0 w 297815"/>
              <a:gd name="T9" fmla="*/ 638629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815" h="638809">
                <a:moveTo>
                  <a:pt x="0" y="638629"/>
                </a:moveTo>
                <a:lnTo>
                  <a:pt x="297628" y="638629"/>
                </a:lnTo>
                <a:lnTo>
                  <a:pt x="297628" y="0"/>
                </a:lnTo>
                <a:lnTo>
                  <a:pt x="0" y="0"/>
                </a:lnTo>
                <a:lnTo>
                  <a:pt x="0" y="6386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7" name="object 137"/>
          <p:cNvSpPr>
            <a:spLocks/>
          </p:cNvSpPr>
          <p:nvPr/>
        </p:nvSpPr>
        <p:spPr bwMode="auto">
          <a:xfrm>
            <a:off x="8231188" y="5080000"/>
            <a:ext cx="246062" cy="449263"/>
          </a:xfrm>
          <a:custGeom>
            <a:avLst/>
            <a:gdLst>
              <a:gd name="T0" fmla="*/ 348348 w 348615"/>
              <a:gd name="T1" fmla="*/ 0 h 638809"/>
              <a:gd name="T2" fmla="*/ 0 w 348615"/>
              <a:gd name="T3" fmla="*/ 0 h 638809"/>
              <a:gd name="T4" fmla="*/ 0 w 348615"/>
              <a:gd name="T5" fmla="*/ 638629 h 638809"/>
              <a:gd name="T6" fmla="*/ 348348 w 348615"/>
              <a:gd name="T7" fmla="*/ 638629 h 638809"/>
              <a:gd name="T8" fmla="*/ 348348 w 348615"/>
              <a:gd name="T9" fmla="*/ 0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615" h="638809">
                <a:moveTo>
                  <a:pt x="348348" y="0"/>
                </a:moveTo>
                <a:lnTo>
                  <a:pt x="0" y="0"/>
                </a:lnTo>
                <a:lnTo>
                  <a:pt x="0" y="638629"/>
                </a:lnTo>
                <a:lnTo>
                  <a:pt x="348348" y="638629"/>
                </a:lnTo>
                <a:lnTo>
                  <a:pt x="348348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8" name="object 138"/>
          <p:cNvSpPr>
            <a:spLocks/>
          </p:cNvSpPr>
          <p:nvPr/>
        </p:nvSpPr>
        <p:spPr bwMode="auto">
          <a:xfrm>
            <a:off x="8231188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099" name="object 139"/>
          <p:cNvSpPr>
            <a:spLocks/>
          </p:cNvSpPr>
          <p:nvPr/>
        </p:nvSpPr>
        <p:spPr bwMode="auto">
          <a:xfrm>
            <a:off x="8477250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0" name="object 140"/>
          <p:cNvSpPr>
            <a:spLocks/>
          </p:cNvSpPr>
          <p:nvPr/>
        </p:nvSpPr>
        <p:spPr bwMode="auto">
          <a:xfrm>
            <a:off x="8021638" y="5265738"/>
            <a:ext cx="663575" cy="23812"/>
          </a:xfrm>
          <a:custGeom>
            <a:avLst/>
            <a:gdLst>
              <a:gd name="T0" fmla="*/ 0 w 943609"/>
              <a:gd name="T1" fmla="*/ 35341 h 35559"/>
              <a:gd name="T2" fmla="*/ 38125 w 943609"/>
              <a:gd name="T3" fmla="*/ 33902 h 35559"/>
              <a:gd name="T4" fmla="*/ 76250 w 943609"/>
              <a:gd name="T5" fmla="*/ 32436 h 35559"/>
              <a:gd name="T6" fmla="*/ 114376 w 943609"/>
              <a:gd name="T7" fmla="*/ 30951 h 35559"/>
              <a:gd name="T8" fmla="*/ 152501 w 943609"/>
              <a:gd name="T9" fmla="*/ 29452 h 35559"/>
              <a:gd name="T10" fmla="*/ 190627 w 943609"/>
              <a:gd name="T11" fmla="*/ 27944 h 35559"/>
              <a:gd name="T12" fmla="*/ 200158 w 943609"/>
              <a:gd name="T13" fmla="*/ 27567 h 35559"/>
              <a:gd name="T14" fmla="*/ 209690 w 943609"/>
              <a:gd name="T15" fmla="*/ 27190 h 35559"/>
              <a:gd name="T16" fmla="*/ 219221 w 943609"/>
              <a:gd name="T17" fmla="*/ 26812 h 35559"/>
              <a:gd name="T18" fmla="*/ 228752 w 943609"/>
              <a:gd name="T19" fmla="*/ 26435 h 35559"/>
              <a:gd name="T20" fmla="*/ 238284 w 943609"/>
              <a:gd name="T21" fmla="*/ 26058 h 35559"/>
              <a:gd name="T22" fmla="*/ 247815 w 943609"/>
              <a:gd name="T23" fmla="*/ 25680 h 35559"/>
              <a:gd name="T24" fmla="*/ 257346 w 943609"/>
              <a:gd name="T25" fmla="*/ 25303 h 35559"/>
              <a:gd name="T26" fmla="*/ 266878 w 943609"/>
              <a:gd name="T27" fmla="*/ 24927 h 35559"/>
              <a:gd name="T28" fmla="*/ 276409 w 943609"/>
              <a:gd name="T29" fmla="*/ 24551 h 35559"/>
              <a:gd name="T30" fmla="*/ 285941 w 943609"/>
              <a:gd name="T31" fmla="*/ 24175 h 35559"/>
              <a:gd name="T32" fmla="*/ 324066 w 943609"/>
              <a:gd name="T33" fmla="*/ 22677 h 35559"/>
              <a:gd name="T34" fmla="*/ 362192 w 943609"/>
              <a:gd name="T35" fmla="*/ 21191 h 35559"/>
              <a:gd name="T36" fmla="*/ 400317 w 943609"/>
              <a:gd name="T37" fmla="*/ 19717 h 35559"/>
              <a:gd name="T38" fmla="*/ 438442 w 943609"/>
              <a:gd name="T39" fmla="*/ 18259 h 35559"/>
              <a:gd name="T40" fmla="*/ 476568 w 943609"/>
              <a:gd name="T41" fmla="*/ 16815 h 35559"/>
              <a:gd name="T42" fmla="*/ 514693 w 943609"/>
              <a:gd name="T43" fmla="*/ 15388 h 35559"/>
              <a:gd name="T44" fmla="*/ 552819 w 943609"/>
              <a:gd name="T45" fmla="*/ 13977 h 35559"/>
              <a:gd name="T46" fmla="*/ 590945 w 943609"/>
              <a:gd name="T47" fmla="*/ 12579 h 35559"/>
              <a:gd name="T48" fmla="*/ 629070 w 943609"/>
              <a:gd name="T49" fmla="*/ 11196 h 35559"/>
              <a:gd name="T50" fmla="*/ 667196 w 943609"/>
              <a:gd name="T51" fmla="*/ 9823 h 35559"/>
              <a:gd name="T52" fmla="*/ 705321 w 943609"/>
              <a:gd name="T53" fmla="*/ 8460 h 35559"/>
              <a:gd name="T54" fmla="*/ 743447 w 943609"/>
              <a:gd name="T55" fmla="*/ 7103 h 35559"/>
              <a:gd name="T56" fmla="*/ 752978 w 943609"/>
              <a:gd name="T57" fmla="*/ 6765 h 35559"/>
              <a:gd name="T58" fmla="*/ 762509 w 943609"/>
              <a:gd name="T59" fmla="*/ 6427 h 35559"/>
              <a:gd name="T60" fmla="*/ 772041 w 943609"/>
              <a:gd name="T61" fmla="*/ 6089 h 35559"/>
              <a:gd name="T62" fmla="*/ 781572 w 943609"/>
              <a:gd name="T63" fmla="*/ 5751 h 35559"/>
              <a:gd name="T64" fmla="*/ 791103 w 943609"/>
              <a:gd name="T65" fmla="*/ 5414 h 35559"/>
              <a:gd name="T66" fmla="*/ 800635 w 943609"/>
              <a:gd name="T67" fmla="*/ 5076 h 35559"/>
              <a:gd name="T68" fmla="*/ 810166 w 943609"/>
              <a:gd name="T69" fmla="*/ 4738 h 35559"/>
              <a:gd name="T70" fmla="*/ 819697 w 943609"/>
              <a:gd name="T71" fmla="*/ 4401 h 35559"/>
              <a:gd name="T72" fmla="*/ 829229 w 943609"/>
              <a:gd name="T73" fmla="*/ 4063 h 35559"/>
              <a:gd name="T74" fmla="*/ 838760 w 943609"/>
              <a:gd name="T75" fmla="*/ 3726 h 35559"/>
              <a:gd name="T76" fmla="*/ 848292 w 943609"/>
              <a:gd name="T77" fmla="*/ 3388 h 35559"/>
              <a:gd name="T78" fmla="*/ 857823 w 943609"/>
              <a:gd name="T79" fmla="*/ 3050 h 35559"/>
              <a:gd name="T80" fmla="*/ 867354 w 943609"/>
              <a:gd name="T81" fmla="*/ 2712 h 35559"/>
              <a:gd name="T82" fmla="*/ 905480 w 943609"/>
              <a:gd name="T83" fmla="*/ 1358 h 35559"/>
              <a:gd name="T84" fmla="*/ 934074 w 943609"/>
              <a:gd name="T85" fmla="*/ 340 h 35559"/>
              <a:gd name="T86" fmla="*/ 943605 w 943609"/>
              <a:gd name="T87" fmla="*/ 0 h 35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3609" h="35559">
                <a:moveTo>
                  <a:pt x="0" y="35341"/>
                </a:moveTo>
                <a:lnTo>
                  <a:pt x="38125" y="33902"/>
                </a:lnTo>
                <a:lnTo>
                  <a:pt x="76250" y="32436"/>
                </a:lnTo>
                <a:lnTo>
                  <a:pt x="114376" y="30951"/>
                </a:lnTo>
                <a:lnTo>
                  <a:pt x="152501" y="29452"/>
                </a:lnTo>
                <a:lnTo>
                  <a:pt x="190627" y="27944"/>
                </a:lnTo>
                <a:lnTo>
                  <a:pt x="200158" y="27567"/>
                </a:lnTo>
                <a:lnTo>
                  <a:pt x="209690" y="27190"/>
                </a:lnTo>
                <a:lnTo>
                  <a:pt x="219221" y="26812"/>
                </a:lnTo>
                <a:lnTo>
                  <a:pt x="228752" y="26435"/>
                </a:lnTo>
                <a:lnTo>
                  <a:pt x="238284" y="26058"/>
                </a:lnTo>
                <a:lnTo>
                  <a:pt x="247815" y="25680"/>
                </a:lnTo>
                <a:lnTo>
                  <a:pt x="257346" y="25303"/>
                </a:lnTo>
                <a:lnTo>
                  <a:pt x="266878" y="24927"/>
                </a:lnTo>
                <a:lnTo>
                  <a:pt x="276409" y="24551"/>
                </a:lnTo>
                <a:lnTo>
                  <a:pt x="285941" y="24175"/>
                </a:lnTo>
                <a:lnTo>
                  <a:pt x="324066" y="22677"/>
                </a:lnTo>
                <a:lnTo>
                  <a:pt x="362192" y="21191"/>
                </a:lnTo>
                <a:lnTo>
                  <a:pt x="400317" y="19717"/>
                </a:lnTo>
                <a:lnTo>
                  <a:pt x="438442" y="18259"/>
                </a:lnTo>
                <a:lnTo>
                  <a:pt x="476568" y="16815"/>
                </a:lnTo>
                <a:lnTo>
                  <a:pt x="514693" y="15388"/>
                </a:lnTo>
                <a:lnTo>
                  <a:pt x="552819" y="13977"/>
                </a:lnTo>
                <a:lnTo>
                  <a:pt x="590945" y="12579"/>
                </a:lnTo>
                <a:lnTo>
                  <a:pt x="629070" y="11196"/>
                </a:lnTo>
                <a:lnTo>
                  <a:pt x="667196" y="9823"/>
                </a:lnTo>
                <a:lnTo>
                  <a:pt x="705321" y="8460"/>
                </a:lnTo>
                <a:lnTo>
                  <a:pt x="743447" y="7103"/>
                </a:lnTo>
                <a:lnTo>
                  <a:pt x="752978" y="6765"/>
                </a:lnTo>
                <a:lnTo>
                  <a:pt x="762509" y="6427"/>
                </a:lnTo>
                <a:lnTo>
                  <a:pt x="772041" y="6089"/>
                </a:lnTo>
                <a:lnTo>
                  <a:pt x="781572" y="5751"/>
                </a:lnTo>
                <a:lnTo>
                  <a:pt x="791103" y="5414"/>
                </a:lnTo>
                <a:lnTo>
                  <a:pt x="800635" y="5076"/>
                </a:lnTo>
                <a:lnTo>
                  <a:pt x="810166" y="4738"/>
                </a:lnTo>
                <a:lnTo>
                  <a:pt x="819697" y="4401"/>
                </a:lnTo>
                <a:lnTo>
                  <a:pt x="829229" y="4063"/>
                </a:lnTo>
                <a:lnTo>
                  <a:pt x="838760" y="3726"/>
                </a:lnTo>
                <a:lnTo>
                  <a:pt x="848292" y="3388"/>
                </a:lnTo>
                <a:lnTo>
                  <a:pt x="857823" y="3050"/>
                </a:lnTo>
                <a:lnTo>
                  <a:pt x="867354" y="2712"/>
                </a:lnTo>
                <a:lnTo>
                  <a:pt x="905480" y="1358"/>
                </a:lnTo>
                <a:lnTo>
                  <a:pt x="934074" y="340"/>
                </a:lnTo>
                <a:lnTo>
                  <a:pt x="943605" y="0"/>
                </a:lnTo>
              </a:path>
            </a:pathLst>
          </a:custGeom>
          <a:noFill/>
          <a:ln w="5356">
            <a:solidFill>
              <a:srgbClr val="1B9E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1" name="object 141"/>
          <p:cNvSpPr>
            <a:spLocks/>
          </p:cNvSpPr>
          <p:nvPr/>
        </p:nvSpPr>
        <p:spPr bwMode="auto">
          <a:xfrm>
            <a:off x="8021638" y="5284788"/>
            <a:ext cx="663575" cy="12700"/>
          </a:xfrm>
          <a:custGeom>
            <a:avLst/>
            <a:gdLst>
              <a:gd name="T0" fmla="*/ 0 w 943609"/>
              <a:gd name="T1" fmla="*/ 17766 h 17779"/>
              <a:gd name="T2" fmla="*/ 38125 w 943609"/>
              <a:gd name="T3" fmla="*/ 17047 h 17779"/>
              <a:gd name="T4" fmla="*/ 76250 w 943609"/>
              <a:gd name="T5" fmla="*/ 16315 h 17779"/>
              <a:gd name="T6" fmla="*/ 114376 w 943609"/>
              <a:gd name="T7" fmla="*/ 15572 h 17779"/>
              <a:gd name="T8" fmla="*/ 133439 w 943609"/>
              <a:gd name="T9" fmla="*/ 15198 h 17779"/>
              <a:gd name="T10" fmla="*/ 142970 w 943609"/>
              <a:gd name="T11" fmla="*/ 15010 h 17779"/>
              <a:gd name="T12" fmla="*/ 152501 w 943609"/>
              <a:gd name="T13" fmla="*/ 14822 h 17779"/>
              <a:gd name="T14" fmla="*/ 162033 w 943609"/>
              <a:gd name="T15" fmla="*/ 14634 h 17779"/>
              <a:gd name="T16" fmla="*/ 171564 w 943609"/>
              <a:gd name="T17" fmla="*/ 14445 h 17779"/>
              <a:gd name="T18" fmla="*/ 209690 w 943609"/>
              <a:gd name="T19" fmla="*/ 13689 h 17779"/>
              <a:gd name="T20" fmla="*/ 219221 w 943609"/>
              <a:gd name="T21" fmla="*/ 13500 h 17779"/>
              <a:gd name="T22" fmla="*/ 228752 w 943609"/>
              <a:gd name="T23" fmla="*/ 13311 h 17779"/>
              <a:gd name="T24" fmla="*/ 238284 w 943609"/>
              <a:gd name="T25" fmla="*/ 13122 h 17779"/>
              <a:gd name="T26" fmla="*/ 247815 w 943609"/>
              <a:gd name="T27" fmla="*/ 12933 h 17779"/>
              <a:gd name="T28" fmla="*/ 257346 w 943609"/>
              <a:gd name="T29" fmla="*/ 12744 h 17779"/>
              <a:gd name="T30" fmla="*/ 266878 w 943609"/>
              <a:gd name="T31" fmla="*/ 12555 h 17779"/>
              <a:gd name="T32" fmla="*/ 276409 w 943609"/>
              <a:gd name="T33" fmla="*/ 12366 h 17779"/>
              <a:gd name="T34" fmla="*/ 285941 w 943609"/>
              <a:gd name="T35" fmla="*/ 12177 h 17779"/>
              <a:gd name="T36" fmla="*/ 324066 w 943609"/>
              <a:gd name="T37" fmla="*/ 11426 h 17779"/>
              <a:gd name="T38" fmla="*/ 343129 w 943609"/>
              <a:gd name="T39" fmla="*/ 11052 h 17779"/>
              <a:gd name="T40" fmla="*/ 352660 w 943609"/>
              <a:gd name="T41" fmla="*/ 10865 h 17779"/>
              <a:gd name="T42" fmla="*/ 390786 w 943609"/>
              <a:gd name="T43" fmla="*/ 10123 h 17779"/>
              <a:gd name="T44" fmla="*/ 428911 w 943609"/>
              <a:gd name="T45" fmla="*/ 9388 h 17779"/>
              <a:gd name="T46" fmla="*/ 467037 w 943609"/>
              <a:gd name="T47" fmla="*/ 8660 h 17779"/>
              <a:gd name="T48" fmla="*/ 505162 w 943609"/>
              <a:gd name="T49" fmla="*/ 7940 h 17779"/>
              <a:gd name="T50" fmla="*/ 543288 w 943609"/>
              <a:gd name="T51" fmla="*/ 7227 h 17779"/>
              <a:gd name="T52" fmla="*/ 581413 w 943609"/>
              <a:gd name="T53" fmla="*/ 6522 h 17779"/>
              <a:gd name="T54" fmla="*/ 619539 w 943609"/>
              <a:gd name="T55" fmla="*/ 5823 h 17779"/>
              <a:gd name="T56" fmla="*/ 648133 w 943609"/>
              <a:gd name="T57" fmla="*/ 5303 h 17779"/>
              <a:gd name="T58" fmla="*/ 657664 w 943609"/>
              <a:gd name="T59" fmla="*/ 5130 h 17779"/>
              <a:gd name="T60" fmla="*/ 667196 w 943609"/>
              <a:gd name="T61" fmla="*/ 4958 h 17779"/>
              <a:gd name="T62" fmla="*/ 676727 w 943609"/>
              <a:gd name="T63" fmla="*/ 4786 h 17779"/>
              <a:gd name="T64" fmla="*/ 686258 w 943609"/>
              <a:gd name="T65" fmla="*/ 4614 h 17779"/>
              <a:gd name="T66" fmla="*/ 695790 w 943609"/>
              <a:gd name="T67" fmla="*/ 4442 h 17779"/>
              <a:gd name="T68" fmla="*/ 705321 w 943609"/>
              <a:gd name="T69" fmla="*/ 4270 h 17779"/>
              <a:gd name="T70" fmla="*/ 714852 w 943609"/>
              <a:gd name="T71" fmla="*/ 4099 h 17779"/>
              <a:gd name="T72" fmla="*/ 724384 w 943609"/>
              <a:gd name="T73" fmla="*/ 3928 h 17779"/>
              <a:gd name="T74" fmla="*/ 733915 w 943609"/>
              <a:gd name="T75" fmla="*/ 3757 h 17779"/>
              <a:gd name="T76" fmla="*/ 743447 w 943609"/>
              <a:gd name="T77" fmla="*/ 3586 h 17779"/>
              <a:gd name="T78" fmla="*/ 752978 w 943609"/>
              <a:gd name="T79" fmla="*/ 3415 h 17779"/>
              <a:gd name="T80" fmla="*/ 762509 w 943609"/>
              <a:gd name="T81" fmla="*/ 3245 h 17779"/>
              <a:gd name="T82" fmla="*/ 772041 w 943609"/>
              <a:gd name="T83" fmla="*/ 3074 h 17779"/>
              <a:gd name="T84" fmla="*/ 781572 w 943609"/>
              <a:gd name="T85" fmla="*/ 2904 h 17779"/>
              <a:gd name="T86" fmla="*/ 791103 w 943609"/>
              <a:gd name="T87" fmla="*/ 2733 h 17779"/>
              <a:gd name="T88" fmla="*/ 800635 w 943609"/>
              <a:gd name="T89" fmla="*/ 2563 h 17779"/>
              <a:gd name="T90" fmla="*/ 810166 w 943609"/>
              <a:gd name="T91" fmla="*/ 2393 h 17779"/>
              <a:gd name="T92" fmla="*/ 819697 w 943609"/>
              <a:gd name="T93" fmla="*/ 2222 h 17779"/>
              <a:gd name="T94" fmla="*/ 829229 w 943609"/>
              <a:gd name="T95" fmla="*/ 2052 h 17779"/>
              <a:gd name="T96" fmla="*/ 838760 w 943609"/>
              <a:gd name="T97" fmla="*/ 1882 h 17779"/>
              <a:gd name="T98" fmla="*/ 848292 w 943609"/>
              <a:gd name="T99" fmla="*/ 1711 h 17779"/>
              <a:gd name="T100" fmla="*/ 857823 w 943609"/>
              <a:gd name="T101" fmla="*/ 1540 h 17779"/>
              <a:gd name="T102" fmla="*/ 867354 w 943609"/>
              <a:gd name="T103" fmla="*/ 1370 h 17779"/>
              <a:gd name="T104" fmla="*/ 876886 w 943609"/>
              <a:gd name="T105" fmla="*/ 1199 h 17779"/>
              <a:gd name="T106" fmla="*/ 886417 w 943609"/>
              <a:gd name="T107" fmla="*/ 1028 h 17779"/>
              <a:gd name="T108" fmla="*/ 895948 w 943609"/>
              <a:gd name="T109" fmla="*/ 857 h 17779"/>
              <a:gd name="T110" fmla="*/ 905480 w 943609"/>
              <a:gd name="T111" fmla="*/ 686 h 17779"/>
              <a:gd name="T112" fmla="*/ 915011 w 943609"/>
              <a:gd name="T113" fmla="*/ 515 h 17779"/>
              <a:gd name="T114" fmla="*/ 924543 w 943609"/>
              <a:gd name="T115" fmla="*/ 343 h 17779"/>
              <a:gd name="T116" fmla="*/ 934074 w 943609"/>
              <a:gd name="T117" fmla="*/ 171 h 17779"/>
              <a:gd name="T118" fmla="*/ 943605 w 943609"/>
              <a:gd name="T119" fmla="*/ 0 h 17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43609" h="17779">
                <a:moveTo>
                  <a:pt x="0" y="17766"/>
                </a:moveTo>
                <a:lnTo>
                  <a:pt x="38125" y="17047"/>
                </a:lnTo>
                <a:lnTo>
                  <a:pt x="76250" y="16315"/>
                </a:lnTo>
                <a:lnTo>
                  <a:pt x="114376" y="15572"/>
                </a:lnTo>
                <a:lnTo>
                  <a:pt x="133439" y="15198"/>
                </a:lnTo>
                <a:lnTo>
                  <a:pt x="142970" y="15010"/>
                </a:lnTo>
                <a:lnTo>
                  <a:pt x="152501" y="14822"/>
                </a:lnTo>
                <a:lnTo>
                  <a:pt x="162033" y="14634"/>
                </a:lnTo>
                <a:lnTo>
                  <a:pt x="171564" y="14445"/>
                </a:lnTo>
                <a:lnTo>
                  <a:pt x="209690" y="13689"/>
                </a:lnTo>
                <a:lnTo>
                  <a:pt x="219221" y="13500"/>
                </a:lnTo>
                <a:lnTo>
                  <a:pt x="228752" y="13311"/>
                </a:lnTo>
                <a:lnTo>
                  <a:pt x="238284" y="13122"/>
                </a:lnTo>
                <a:lnTo>
                  <a:pt x="247815" y="12933"/>
                </a:lnTo>
                <a:lnTo>
                  <a:pt x="257346" y="12744"/>
                </a:lnTo>
                <a:lnTo>
                  <a:pt x="266878" y="12555"/>
                </a:lnTo>
                <a:lnTo>
                  <a:pt x="276409" y="12366"/>
                </a:lnTo>
                <a:lnTo>
                  <a:pt x="285941" y="12177"/>
                </a:lnTo>
                <a:lnTo>
                  <a:pt x="324066" y="11426"/>
                </a:lnTo>
                <a:lnTo>
                  <a:pt x="343129" y="11052"/>
                </a:lnTo>
                <a:lnTo>
                  <a:pt x="352660" y="10865"/>
                </a:lnTo>
                <a:lnTo>
                  <a:pt x="390786" y="10123"/>
                </a:lnTo>
                <a:lnTo>
                  <a:pt x="428911" y="9388"/>
                </a:lnTo>
                <a:lnTo>
                  <a:pt x="467037" y="8660"/>
                </a:lnTo>
                <a:lnTo>
                  <a:pt x="505162" y="7940"/>
                </a:lnTo>
                <a:lnTo>
                  <a:pt x="543288" y="7227"/>
                </a:lnTo>
                <a:lnTo>
                  <a:pt x="581413" y="6522"/>
                </a:lnTo>
                <a:lnTo>
                  <a:pt x="619539" y="5823"/>
                </a:lnTo>
                <a:lnTo>
                  <a:pt x="648133" y="5303"/>
                </a:lnTo>
                <a:lnTo>
                  <a:pt x="657664" y="5130"/>
                </a:lnTo>
                <a:lnTo>
                  <a:pt x="667196" y="4958"/>
                </a:lnTo>
                <a:lnTo>
                  <a:pt x="676727" y="4786"/>
                </a:lnTo>
                <a:lnTo>
                  <a:pt x="686258" y="4614"/>
                </a:lnTo>
                <a:lnTo>
                  <a:pt x="695790" y="4442"/>
                </a:lnTo>
                <a:lnTo>
                  <a:pt x="705321" y="4270"/>
                </a:lnTo>
                <a:lnTo>
                  <a:pt x="714852" y="4099"/>
                </a:lnTo>
                <a:lnTo>
                  <a:pt x="724384" y="3928"/>
                </a:lnTo>
                <a:lnTo>
                  <a:pt x="733915" y="3757"/>
                </a:lnTo>
                <a:lnTo>
                  <a:pt x="743447" y="3586"/>
                </a:lnTo>
                <a:lnTo>
                  <a:pt x="752978" y="3415"/>
                </a:lnTo>
                <a:lnTo>
                  <a:pt x="762509" y="3245"/>
                </a:lnTo>
                <a:lnTo>
                  <a:pt x="772041" y="3074"/>
                </a:lnTo>
                <a:lnTo>
                  <a:pt x="781572" y="2904"/>
                </a:lnTo>
                <a:lnTo>
                  <a:pt x="791103" y="2733"/>
                </a:lnTo>
                <a:lnTo>
                  <a:pt x="800635" y="2563"/>
                </a:lnTo>
                <a:lnTo>
                  <a:pt x="810166" y="2393"/>
                </a:lnTo>
                <a:lnTo>
                  <a:pt x="819697" y="2222"/>
                </a:lnTo>
                <a:lnTo>
                  <a:pt x="829229" y="2052"/>
                </a:lnTo>
                <a:lnTo>
                  <a:pt x="838760" y="1882"/>
                </a:lnTo>
                <a:lnTo>
                  <a:pt x="848292" y="1711"/>
                </a:lnTo>
                <a:lnTo>
                  <a:pt x="857823" y="1540"/>
                </a:lnTo>
                <a:lnTo>
                  <a:pt x="867354" y="1370"/>
                </a:lnTo>
                <a:lnTo>
                  <a:pt x="876886" y="1199"/>
                </a:lnTo>
                <a:lnTo>
                  <a:pt x="886417" y="1028"/>
                </a:lnTo>
                <a:lnTo>
                  <a:pt x="895948" y="857"/>
                </a:lnTo>
                <a:lnTo>
                  <a:pt x="905480" y="686"/>
                </a:lnTo>
                <a:lnTo>
                  <a:pt x="915011" y="515"/>
                </a:lnTo>
                <a:lnTo>
                  <a:pt x="924543" y="343"/>
                </a:lnTo>
                <a:lnTo>
                  <a:pt x="934074" y="171"/>
                </a:lnTo>
                <a:lnTo>
                  <a:pt x="943605" y="0"/>
                </a:lnTo>
              </a:path>
            </a:pathLst>
          </a:custGeom>
          <a:noFill/>
          <a:ln w="5356">
            <a:solidFill>
              <a:srgbClr val="D95F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2" name="object 142"/>
          <p:cNvSpPr>
            <a:spLocks/>
          </p:cNvSpPr>
          <p:nvPr/>
        </p:nvSpPr>
        <p:spPr bwMode="auto">
          <a:xfrm>
            <a:off x="8021638" y="5294313"/>
            <a:ext cx="663575" cy="7937"/>
          </a:xfrm>
          <a:custGeom>
            <a:avLst/>
            <a:gdLst>
              <a:gd name="T0" fmla="*/ 38125 w 943609"/>
              <a:gd name="T1" fmla="*/ 8547 h 9525"/>
              <a:gd name="T2" fmla="*/ 114376 w 943609"/>
              <a:gd name="T3" fmla="*/ 7810 h 9525"/>
              <a:gd name="T4" fmla="*/ 190627 w 943609"/>
              <a:gd name="T5" fmla="*/ 7057 h 9525"/>
              <a:gd name="T6" fmla="*/ 209690 w 943609"/>
              <a:gd name="T7" fmla="*/ 6868 h 9525"/>
              <a:gd name="T8" fmla="*/ 228752 w 943609"/>
              <a:gd name="T9" fmla="*/ 6678 h 9525"/>
              <a:gd name="T10" fmla="*/ 247815 w 943609"/>
              <a:gd name="T11" fmla="*/ 6489 h 9525"/>
              <a:gd name="T12" fmla="*/ 266878 w 943609"/>
              <a:gd name="T13" fmla="*/ 6300 h 9525"/>
              <a:gd name="T14" fmla="*/ 285941 w 943609"/>
              <a:gd name="T15" fmla="*/ 6111 h 9525"/>
              <a:gd name="T16" fmla="*/ 305003 w 943609"/>
              <a:gd name="T17" fmla="*/ 5923 h 9525"/>
              <a:gd name="T18" fmla="*/ 324066 w 943609"/>
              <a:gd name="T19" fmla="*/ 5735 h 9525"/>
              <a:gd name="T20" fmla="*/ 343129 w 943609"/>
              <a:gd name="T21" fmla="*/ 5547 h 9525"/>
              <a:gd name="T22" fmla="*/ 362192 w 943609"/>
              <a:gd name="T23" fmla="*/ 5360 h 9525"/>
              <a:gd name="T24" fmla="*/ 381254 w 943609"/>
              <a:gd name="T25" fmla="*/ 5174 h 9525"/>
              <a:gd name="T26" fmla="*/ 400317 w 943609"/>
              <a:gd name="T27" fmla="*/ 4989 h 9525"/>
              <a:gd name="T28" fmla="*/ 419380 w 943609"/>
              <a:gd name="T29" fmla="*/ 4805 h 9525"/>
              <a:gd name="T30" fmla="*/ 495631 w 943609"/>
              <a:gd name="T31" fmla="*/ 4077 h 9525"/>
              <a:gd name="T32" fmla="*/ 533756 w 943609"/>
              <a:gd name="T33" fmla="*/ 3718 h 9525"/>
              <a:gd name="T34" fmla="*/ 552819 w 943609"/>
              <a:gd name="T35" fmla="*/ 3540 h 9525"/>
              <a:gd name="T36" fmla="*/ 571882 w 943609"/>
              <a:gd name="T37" fmla="*/ 3364 h 9525"/>
              <a:gd name="T38" fmla="*/ 590945 w 943609"/>
              <a:gd name="T39" fmla="*/ 3187 h 9525"/>
              <a:gd name="T40" fmla="*/ 638601 w 943609"/>
              <a:gd name="T41" fmla="*/ 2750 h 9525"/>
              <a:gd name="T42" fmla="*/ 657664 w 943609"/>
              <a:gd name="T43" fmla="*/ 2577 h 9525"/>
              <a:gd name="T44" fmla="*/ 676727 w 943609"/>
              <a:gd name="T45" fmla="*/ 2404 h 9525"/>
              <a:gd name="T46" fmla="*/ 724384 w 943609"/>
              <a:gd name="T47" fmla="*/ 1973 h 9525"/>
              <a:gd name="T48" fmla="*/ 752978 w 943609"/>
              <a:gd name="T49" fmla="*/ 1716 h 9525"/>
              <a:gd name="T50" fmla="*/ 772041 w 943609"/>
              <a:gd name="T51" fmla="*/ 1544 h 9525"/>
              <a:gd name="T52" fmla="*/ 791103 w 943609"/>
              <a:gd name="T53" fmla="*/ 1373 h 9525"/>
              <a:gd name="T54" fmla="*/ 810166 w 943609"/>
              <a:gd name="T55" fmla="*/ 1202 h 9525"/>
              <a:gd name="T56" fmla="*/ 829229 w 943609"/>
              <a:gd name="T57" fmla="*/ 1031 h 9525"/>
              <a:gd name="T58" fmla="*/ 848292 w 943609"/>
              <a:gd name="T59" fmla="*/ 860 h 9525"/>
              <a:gd name="T60" fmla="*/ 867354 w 943609"/>
              <a:gd name="T61" fmla="*/ 688 h 9525"/>
              <a:gd name="T62" fmla="*/ 886417 w 943609"/>
              <a:gd name="T63" fmla="*/ 516 h 9525"/>
              <a:gd name="T64" fmla="*/ 905480 w 943609"/>
              <a:gd name="T65" fmla="*/ 344 h 9525"/>
              <a:gd name="T66" fmla="*/ 924543 w 943609"/>
              <a:gd name="T67" fmla="*/ 172 h 9525"/>
              <a:gd name="T68" fmla="*/ 943605 w 943609"/>
              <a:gd name="T69" fmla="*/ 0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3609" h="9525">
                <a:moveTo>
                  <a:pt x="0" y="8906"/>
                </a:moveTo>
                <a:lnTo>
                  <a:pt x="38125" y="8547"/>
                </a:lnTo>
                <a:lnTo>
                  <a:pt x="76250" y="8181"/>
                </a:lnTo>
                <a:lnTo>
                  <a:pt x="114376" y="7810"/>
                </a:lnTo>
                <a:lnTo>
                  <a:pt x="152501" y="7435"/>
                </a:lnTo>
                <a:lnTo>
                  <a:pt x="190627" y="7057"/>
                </a:lnTo>
                <a:lnTo>
                  <a:pt x="200158" y="6963"/>
                </a:lnTo>
                <a:lnTo>
                  <a:pt x="209690" y="6868"/>
                </a:lnTo>
                <a:lnTo>
                  <a:pt x="219221" y="6773"/>
                </a:lnTo>
                <a:lnTo>
                  <a:pt x="228752" y="6678"/>
                </a:lnTo>
                <a:lnTo>
                  <a:pt x="238284" y="6584"/>
                </a:lnTo>
                <a:lnTo>
                  <a:pt x="247815" y="6489"/>
                </a:lnTo>
                <a:lnTo>
                  <a:pt x="257346" y="6394"/>
                </a:lnTo>
                <a:lnTo>
                  <a:pt x="266878" y="6300"/>
                </a:lnTo>
                <a:lnTo>
                  <a:pt x="276409" y="6205"/>
                </a:lnTo>
                <a:lnTo>
                  <a:pt x="285941" y="6111"/>
                </a:lnTo>
                <a:lnTo>
                  <a:pt x="295472" y="6017"/>
                </a:lnTo>
                <a:lnTo>
                  <a:pt x="305003" y="5923"/>
                </a:lnTo>
                <a:lnTo>
                  <a:pt x="314535" y="5828"/>
                </a:lnTo>
                <a:lnTo>
                  <a:pt x="324066" y="5735"/>
                </a:lnTo>
                <a:lnTo>
                  <a:pt x="333597" y="5641"/>
                </a:lnTo>
                <a:lnTo>
                  <a:pt x="343129" y="5547"/>
                </a:lnTo>
                <a:lnTo>
                  <a:pt x="352660" y="5454"/>
                </a:lnTo>
                <a:lnTo>
                  <a:pt x="362192" y="5360"/>
                </a:lnTo>
                <a:lnTo>
                  <a:pt x="371723" y="5267"/>
                </a:lnTo>
                <a:lnTo>
                  <a:pt x="381254" y="5174"/>
                </a:lnTo>
                <a:lnTo>
                  <a:pt x="390786" y="5082"/>
                </a:lnTo>
                <a:lnTo>
                  <a:pt x="400317" y="4989"/>
                </a:lnTo>
                <a:lnTo>
                  <a:pt x="409848" y="4897"/>
                </a:lnTo>
                <a:lnTo>
                  <a:pt x="419380" y="4805"/>
                </a:lnTo>
                <a:lnTo>
                  <a:pt x="457505" y="4439"/>
                </a:lnTo>
                <a:lnTo>
                  <a:pt x="495631" y="4077"/>
                </a:lnTo>
                <a:lnTo>
                  <a:pt x="524225" y="3808"/>
                </a:lnTo>
                <a:lnTo>
                  <a:pt x="533756" y="3718"/>
                </a:lnTo>
                <a:lnTo>
                  <a:pt x="543288" y="3629"/>
                </a:lnTo>
                <a:lnTo>
                  <a:pt x="552819" y="3540"/>
                </a:lnTo>
                <a:lnTo>
                  <a:pt x="562351" y="3452"/>
                </a:lnTo>
                <a:lnTo>
                  <a:pt x="571882" y="3364"/>
                </a:lnTo>
                <a:lnTo>
                  <a:pt x="581413" y="3275"/>
                </a:lnTo>
                <a:lnTo>
                  <a:pt x="590945" y="3187"/>
                </a:lnTo>
                <a:lnTo>
                  <a:pt x="600476" y="3099"/>
                </a:lnTo>
                <a:lnTo>
                  <a:pt x="638601" y="2750"/>
                </a:lnTo>
                <a:lnTo>
                  <a:pt x="648133" y="2663"/>
                </a:lnTo>
                <a:lnTo>
                  <a:pt x="657664" y="2577"/>
                </a:lnTo>
                <a:lnTo>
                  <a:pt x="667196" y="2490"/>
                </a:lnTo>
                <a:lnTo>
                  <a:pt x="676727" y="2404"/>
                </a:lnTo>
                <a:lnTo>
                  <a:pt x="686258" y="2317"/>
                </a:lnTo>
                <a:lnTo>
                  <a:pt x="724384" y="1973"/>
                </a:lnTo>
                <a:lnTo>
                  <a:pt x="743447" y="1802"/>
                </a:lnTo>
                <a:lnTo>
                  <a:pt x="752978" y="1716"/>
                </a:lnTo>
                <a:lnTo>
                  <a:pt x="762509" y="1630"/>
                </a:lnTo>
                <a:lnTo>
                  <a:pt x="772041" y="1544"/>
                </a:lnTo>
                <a:lnTo>
                  <a:pt x="781572" y="1459"/>
                </a:lnTo>
                <a:lnTo>
                  <a:pt x="791103" y="1373"/>
                </a:lnTo>
                <a:lnTo>
                  <a:pt x="800635" y="1288"/>
                </a:lnTo>
                <a:lnTo>
                  <a:pt x="810166" y="1202"/>
                </a:lnTo>
                <a:lnTo>
                  <a:pt x="819697" y="1116"/>
                </a:lnTo>
                <a:lnTo>
                  <a:pt x="829229" y="1031"/>
                </a:lnTo>
                <a:lnTo>
                  <a:pt x="838760" y="945"/>
                </a:lnTo>
                <a:lnTo>
                  <a:pt x="848292" y="860"/>
                </a:lnTo>
                <a:lnTo>
                  <a:pt x="857823" y="774"/>
                </a:lnTo>
                <a:lnTo>
                  <a:pt x="867354" y="688"/>
                </a:lnTo>
                <a:lnTo>
                  <a:pt x="876886" y="602"/>
                </a:lnTo>
                <a:lnTo>
                  <a:pt x="886417" y="516"/>
                </a:lnTo>
                <a:lnTo>
                  <a:pt x="895948" y="430"/>
                </a:lnTo>
                <a:lnTo>
                  <a:pt x="905480" y="344"/>
                </a:lnTo>
                <a:lnTo>
                  <a:pt x="915011" y="258"/>
                </a:lnTo>
                <a:lnTo>
                  <a:pt x="924543" y="172"/>
                </a:lnTo>
                <a:lnTo>
                  <a:pt x="934074" y="86"/>
                </a:lnTo>
                <a:lnTo>
                  <a:pt x="943605" y="0"/>
                </a:lnTo>
              </a:path>
            </a:pathLst>
          </a:custGeom>
          <a:noFill/>
          <a:ln w="5356">
            <a:solidFill>
              <a:srgbClr val="7570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3" name="object 143"/>
          <p:cNvSpPr>
            <a:spLocks/>
          </p:cNvSpPr>
          <p:nvPr/>
        </p:nvSpPr>
        <p:spPr bwMode="auto">
          <a:xfrm>
            <a:off x="8021638" y="5299075"/>
            <a:ext cx="663575" cy="4763"/>
          </a:xfrm>
          <a:custGeom>
            <a:avLst/>
            <a:gdLst>
              <a:gd name="T0" fmla="*/ 38125 w 943609"/>
              <a:gd name="T1" fmla="*/ 4279 h 5079"/>
              <a:gd name="T2" fmla="*/ 57188 w 943609"/>
              <a:gd name="T3" fmla="*/ 4188 h 5079"/>
              <a:gd name="T4" fmla="*/ 76250 w 943609"/>
              <a:gd name="T5" fmla="*/ 4096 h 5079"/>
              <a:gd name="T6" fmla="*/ 123907 w 943609"/>
              <a:gd name="T7" fmla="*/ 3864 h 5079"/>
              <a:gd name="T8" fmla="*/ 142970 w 943609"/>
              <a:gd name="T9" fmla="*/ 3770 h 5079"/>
              <a:gd name="T10" fmla="*/ 162033 w 943609"/>
              <a:gd name="T11" fmla="*/ 3676 h 5079"/>
              <a:gd name="T12" fmla="*/ 181096 w 943609"/>
              <a:gd name="T13" fmla="*/ 3582 h 5079"/>
              <a:gd name="T14" fmla="*/ 200158 w 943609"/>
              <a:gd name="T15" fmla="*/ 3487 h 5079"/>
              <a:gd name="T16" fmla="*/ 219221 w 943609"/>
              <a:gd name="T17" fmla="*/ 3392 h 5079"/>
              <a:gd name="T18" fmla="*/ 238284 w 943609"/>
              <a:gd name="T19" fmla="*/ 3297 h 5079"/>
              <a:gd name="T20" fmla="*/ 257346 w 943609"/>
              <a:gd name="T21" fmla="*/ 3203 h 5079"/>
              <a:gd name="T22" fmla="*/ 276409 w 943609"/>
              <a:gd name="T23" fmla="*/ 3108 h 5079"/>
              <a:gd name="T24" fmla="*/ 295472 w 943609"/>
              <a:gd name="T25" fmla="*/ 3014 h 5079"/>
              <a:gd name="T26" fmla="*/ 314535 w 943609"/>
              <a:gd name="T27" fmla="*/ 2920 h 5079"/>
              <a:gd name="T28" fmla="*/ 333597 w 943609"/>
              <a:gd name="T29" fmla="*/ 2825 h 5079"/>
              <a:gd name="T30" fmla="*/ 352660 w 943609"/>
              <a:gd name="T31" fmla="*/ 2732 h 5079"/>
              <a:gd name="T32" fmla="*/ 371723 w 943609"/>
              <a:gd name="T33" fmla="*/ 2639 h 5079"/>
              <a:gd name="T34" fmla="*/ 390786 w 943609"/>
              <a:gd name="T35" fmla="*/ 2546 h 5079"/>
              <a:gd name="T36" fmla="*/ 409848 w 943609"/>
              <a:gd name="T37" fmla="*/ 2453 h 5079"/>
              <a:gd name="T38" fmla="*/ 457505 w 943609"/>
              <a:gd name="T39" fmla="*/ 2224 h 5079"/>
              <a:gd name="T40" fmla="*/ 486099 w 943609"/>
              <a:gd name="T41" fmla="*/ 2088 h 5079"/>
              <a:gd name="T42" fmla="*/ 505162 w 943609"/>
              <a:gd name="T43" fmla="*/ 1998 h 5079"/>
              <a:gd name="T44" fmla="*/ 524225 w 943609"/>
              <a:gd name="T45" fmla="*/ 1908 h 5079"/>
              <a:gd name="T46" fmla="*/ 543288 w 943609"/>
              <a:gd name="T47" fmla="*/ 1818 h 5079"/>
              <a:gd name="T48" fmla="*/ 610007 w 943609"/>
              <a:gd name="T49" fmla="*/ 1509 h 5079"/>
              <a:gd name="T50" fmla="*/ 629070 w 943609"/>
              <a:gd name="T51" fmla="*/ 1422 h 5079"/>
              <a:gd name="T52" fmla="*/ 648133 w 943609"/>
              <a:gd name="T53" fmla="*/ 1335 h 5079"/>
              <a:gd name="T54" fmla="*/ 667196 w 943609"/>
              <a:gd name="T55" fmla="*/ 1248 h 5079"/>
              <a:gd name="T56" fmla="*/ 686258 w 943609"/>
              <a:gd name="T57" fmla="*/ 1161 h 5079"/>
              <a:gd name="T58" fmla="*/ 705321 w 943609"/>
              <a:gd name="T59" fmla="*/ 1075 h 5079"/>
              <a:gd name="T60" fmla="*/ 724384 w 943609"/>
              <a:gd name="T61" fmla="*/ 989 h 5079"/>
              <a:gd name="T62" fmla="*/ 743447 w 943609"/>
              <a:gd name="T63" fmla="*/ 903 h 5079"/>
              <a:gd name="T64" fmla="*/ 762509 w 943609"/>
              <a:gd name="T65" fmla="*/ 817 h 5079"/>
              <a:gd name="T66" fmla="*/ 781572 w 943609"/>
              <a:gd name="T67" fmla="*/ 731 h 5079"/>
              <a:gd name="T68" fmla="*/ 800635 w 943609"/>
              <a:gd name="T69" fmla="*/ 645 h 5079"/>
              <a:gd name="T70" fmla="*/ 819697 w 943609"/>
              <a:gd name="T71" fmla="*/ 560 h 5079"/>
              <a:gd name="T72" fmla="*/ 838760 w 943609"/>
              <a:gd name="T73" fmla="*/ 474 h 5079"/>
              <a:gd name="T74" fmla="*/ 857823 w 943609"/>
              <a:gd name="T75" fmla="*/ 388 h 5079"/>
              <a:gd name="T76" fmla="*/ 876886 w 943609"/>
              <a:gd name="T77" fmla="*/ 302 h 5079"/>
              <a:gd name="T78" fmla="*/ 895948 w 943609"/>
              <a:gd name="T79" fmla="*/ 216 h 5079"/>
              <a:gd name="T80" fmla="*/ 915011 w 943609"/>
              <a:gd name="T81" fmla="*/ 129 h 5079"/>
              <a:gd name="T82" fmla="*/ 934074 w 943609"/>
              <a:gd name="T83" fmla="*/ 43 h 5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43609" h="5079">
                <a:moveTo>
                  <a:pt x="0" y="4459"/>
                </a:moveTo>
                <a:lnTo>
                  <a:pt x="38125" y="4279"/>
                </a:lnTo>
                <a:lnTo>
                  <a:pt x="47656" y="4234"/>
                </a:lnTo>
                <a:lnTo>
                  <a:pt x="57188" y="4188"/>
                </a:lnTo>
                <a:lnTo>
                  <a:pt x="66719" y="4142"/>
                </a:lnTo>
                <a:lnTo>
                  <a:pt x="76250" y="4096"/>
                </a:lnTo>
                <a:lnTo>
                  <a:pt x="85782" y="4050"/>
                </a:lnTo>
                <a:lnTo>
                  <a:pt x="123907" y="3864"/>
                </a:lnTo>
                <a:lnTo>
                  <a:pt x="133439" y="3817"/>
                </a:lnTo>
                <a:lnTo>
                  <a:pt x="142970" y="3770"/>
                </a:lnTo>
                <a:lnTo>
                  <a:pt x="152501" y="3723"/>
                </a:lnTo>
                <a:lnTo>
                  <a:pt x="162033" y="3676"/>
                </a:lnTo>
                <a:lnTo>
                  <a:pt x="171564" y="3629"/>
                </a:lnTo>
                <a:lnTo>
                  <a:pt x="181096" y="3582"/>
                </a:lnTo>
                <a:lnTo>
                  <a:pt x="190627" y="3534"/>
                </a:lnTo>
                <a:lnTo>
                  <a:pt x="200158" y="3487"/>
                </a:lnTo>
                <a:lnTo>
                  <a:pt x="209690" y="3440"/>
                </a:lnTo>
                <a:lnTo>
                  <a:pt x="219221" y="3392"/>
                </a:lnTo>
                <a:lnTo>
                  <a:pt x="228752" y="3345"/>
                </a:lnTo>
                <a:lnTo>
                  <a:pt x="238284" y="3297"/>
                </a:lnTo>
                <a:lnTo>
                  <a:pt x="247815" y="3250"/>
                </a:lnTo>
                <a:lnTo>
                  <a:pt x="257346" y="3203"/>
                </a:lnTo>
                <a:lnTo>
                  <a:pt x="266878" y="3155"/>
                </a:lnTo>
                <a:lnTo>
                  <a:pt x="276409" y="3108"/>
                </a:lnTo>
                <a:lnTo>
                  <a:pt x="285941" y="3061"/>
                </a:lnTo>
                <a:lnTo>
                  <a:pt x="295472" y="3014"/>
                </a:lnTo>
                <a:lnTo>
                  <a:pt x="305003" y="2967"/>
                </a:lnTo>
                <a:lnTo>
                  <a:pt x="314535" y="2920"/>
                </a:lnTo>
                <a:lnTo>
                  <a:pt x="324066" y="2872"/>
                </a:lnTo>
                <a:lnTo>
                  <a:pt x="333597" y="2825"/>
                </a:lnTo>
                <a:lnTo>
                  <a:pt x="343129" y="2779"/>
                </a:lnTo>
                <a:lnTo>
                  <a:pt x="352660" y="2732"/>
                </a:lnTo>
                <a:lnTo>
                  <a:pt x="362192" y="2685"/>
                </a:lnTo>
                <a:lnTo>
                  <a:pt x="371723" y="2639"/>
                </a:lnTo>
                <a:lnTo>
                  <a:pt x="381254" y="2592"/>
                </a:lnTo>
                <a:lnTo>
                  <a:pt x="390786" y="2546"/>
                </a:lnTo>
                <a:lnTo>
                  <a:pt x="400317" y="2499"/>
                </a:lnTo>
                <a:lnTo>
                  <a:pt x="409848" y="2453"/>
                </a:lnTo>
                <a:lnTo>
                  <a:pt x="419380" y="2407"/>
                </a:lnTo>
                <a:lnTo>
                  <a:pt x="457505" y="2224"/>
                </a:lnTo>
                <a:lnTo>
                  <a:pt x="476568" y="2133"/>
                </a:lnTo>
                <a:lnTo>
                  <a:pt x="486099" y="2088"/>
                </a:lnTo>
                <a:lnTo>
                  <a:pt x="495631" y="2043"/>
                </a:lnTo>
                <a:lnTo>
                  <a:pt x="505162" y="1998"/>
                </a:lnTo>
                <a:lnTo>
                  <a:pt x="514693" y="1953"/>
                </a:lnTo>
                <a:lnTo>
                  <a:pt x="524225" y="1908"/>
                </a:lnTo>
                <a:lnTo>
                  <a:pt x="533756" y="1863"/>
                </a:lnTo>
                <a:lnTo>
                  <a:pt x="543288" y="1818"/>
                </a:lnTo>
                <a:lnTo>
                  <a:pt x="581413" y="1641"/>
                </a:lnTo>
                <a:lnTo>
                  <a:pt x="610007" y="1509"/>
                </a:lnTo>
                <a:lnTo>
                  <a:pt x="619539" y="1465"/>
                </a:lnTo>
                <a:lnTo>
                  <a:pt x="629070" y="1422"/>
                </a:lnTo>
                <a:lnTo>
                  <a:pt x="638601" y="1378"/>
                </a:lnTo>
                <a:lnTo>
                  <a:pt x="648133" y="1335"/>
                </a:lnTo>
                <a:lnTo>
                  <a:pt x="657664" y="1291"/>
                </a:lnTo>
                <a:lnTo>
                  <a:pt x="667196" y="1248"/>
                </a:lnTo>
                <a:lnTo>
                  <a:pt x="676727" y="1205"/>
                </a:lnTo>
                <a:lnTo>
                  <a:pt x="686258" y="1161"/>
                </a:lnTo>
                <a:lnTo>
                  <a:pt x="695790" y="1118"/>
                </a:lnTo>
                <a:lnTo>
                  <a:pt x="705321" y="1075"/>
                </a:lnTo>
                <a:lnTo>
                  <a:pt x="714852" y="1032"/>
                </a:lnTo>
                <a:lnTo>
                  <a:pt x="724384" y="989"/>
                </a:lnTo>
                <a:lnTo>
                  <a:pt x="733915" y="946"/>
                </a:lnTo>
                <a:lnTo>
                  <a:pt x="743447" y="903"/>
                </a:lnTo>
                <a:lnTo>
                  <a:pt x="752978" y="860"/>
                </a:lnTo>
                <a:lnTo>
                  <a:pt x="762509" y="817"/>
                </a:lnTo>
                <a:lnTo>
                  <a:pt x="772041" y="774"/>
                </a:lnTo>
                <a:lnTo>
                  <a:pt x="781572" y="731"/>
                </a:lnTo>
                <a:lnTo>
                  <a:pt x="791103" y="688"/>
                </a:lnTo>
                <a:lnTo>
                  <a:pt x="800635" y="645"/>
                </a:lnTo>
                <a:lnTo>
                  <a:pt x="810166" y="602"/>
                </a:lnTo>
                <a:lnTo>
                  <a:pt x="819697" y="560"/>
                </a:lnTo>
                <a:lnTo>
                  <a:pt x="829229" y="516"/>
                </a:lnTo>
                <a:lnTo>
                  <a:pt x="838760" y="474"/>
                </a:lnTo>
                <a:lnTo>
                  <a:pt x="848292" y="431"/>
                </a:lnTo>
                <a:lnTo>
                  <a:pt x="857823" y="388"/>
                </a:lnTo>
                <a:lnTo>
                  <a:pt x="867354" y="345"/>
                </a:lnTo>
                <a:lnTo>
                  <a:pt x="876886" y="302"/>
                </a:lnTo>
                <a:lnTo>
                  <a:pt x="886417" y="259"/>
                </a:lnTo>
                <a:lnTo>
                  <a:pt x="895948" y="216"/>
                </a:lnTo>
                <a:lnTo>
                  <a:pt x="905480" y="173"/>
                </a:lnTo>
                <a:lnTo>
                  <a:pt x="915011" y="129"/>
                </a:lnTo>
                <a:lnTo>
                  <a:pt x="924543" y="86"/>
                </a:lnTo>
                <a:lnTo>
                  <a:pt x="934074" y="43"/>
                </a:lnTo>
                <a:lnTo>
                  <a:pt x="943605" y="0"/>
                </a:lnTo>
              </a:path>
            </a:pathLst>
          </a:custGeom>
          <a:noFill/>
          <a:ln w="5356">
            <a:solidFill>
              <a:srgbClr val="E7298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4" name="object 144"/>
          <p:cNvSpPr>
            <a:spLocks/>
          </p:cNvSpPr>
          <p:nvPr/>
        </p:nvSpPr>
        <p:spPr bwMode="auto">
          <a:xfrm>
            <a:off x="8021638" y="5080000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5" name="object 145"/>
          <p:cNvSpPr>
            <a:spLocks/>
          </p:cNvSpPr>
          <p:nvPr/>
        </p:nvSpPr>
        <p:spPr bwMode="auto">
          <a:xfrm>
            <a:off x="8685213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6" name="object 146"/>
          <p:cNvSpPr>
            <a:spLocks/>
          </p:cNvSpPr>
          <p:nvPr/>
        </p:nvSpPr>
        <p:spPr bwMode="auto">
          <a:xfrm>
            <a:off x="8021638" y="5529263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7" name="object 147"/>
          <p:cNvSpPr>
            <a:spLocks/>
          </p:cNvSpPr>
          <p:nvPr/>
        </p:nvSpPr>
        <p:spPr bwMode="auto">
          <a:xfrm>
            <a:off x="8021638" y="5080000"/>
            <a:ext cx="0" cy="449263"/>
          </a:xfrm>
          <a:custGeom>
            <a:avLst/>
            <a:gdLst>
              <a:gd name="T0" fmla="*/ 638629 h 638809"/>
              <a:gd name="T1" fmla="*/ 0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63862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8" name="object 148"/>
          <p:cNvSpPr>
            <a:spLocks/>
          </p:cNvSpPr>
          <p:nvPr/>
        </p:nvSpPr>
        <p:spPr bwMode="auto">
          <a:xfrm>
            <a:off x="8313738" y="5080000"/>
            <a:ext cx="0" cy="449263"/>
          </a:xfrm>
          <a:custGeom>
            <a:avLst/>
            <a:gdLst>
              <a:gd name="T0" fmla="*/ 0 h 638809"/>
              <a:gd name="T1" fmla="*/ 638629 h 63880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38809">
                <a:moveTo>
                  <a:pt x="0" y="0"/>
                </a:moveTo>
                <a:lnTo>
                  <a:pt x="0" y="638629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09" name="object 149"/>
          <p:cNvSpPr>
            <a:spLocks/>
          </p:cNvSpPr>
          <p:nvPr/>
        </p:nvSpPr>
        <p:spPr bwMode="auto">
          <a:xfrm>
            <a:off x="8291513" y="5540375"/>
            <a:ext cx="9525" cy="17463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5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3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5 w 13970"/>
              <a:gd name="T31" fmla="*/ 2893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5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3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5" y="2893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0" name="object 150"/>
          <p:cNvSpPr>
            <a:spLocks/>
          </p:cNvSpPr>
          <p:nvPr/>
        </p:nvSpPr>
        <p:spPr bwMode="auto">
          <a:xfrm>
            <a:off x="8304213" y="5540375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8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8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5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5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8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8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5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5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1" name="object 151"/>
          <p:cNvSpPr>
            <a:spLocks/>
          </p:cNvSpPr>
          <p:nvPr/>
        </p:nvSpPr>
        <p:spPr bwMode="auto">
          <a:xfrm>
            <a:off x="8318500" y="5541963"/>
            <a:ext cx="4763" cy="0"/>
          </a:xfrm>
          <a:custGeom>
            <a:avLst/>
            <a:gdLst>
              <a:gd name="T0" fmla="*/ 0 w 6350"/>
              <a:gd name="T1" fmla="*/ 5897 w 635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350">
                <a:moveTo>
                  <a:pt x="0" y="0"/>
                </a:moveTo>
                <a:lnTo>
                  <a:pt x="589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2" name="object 152"/>
          <p:cNvSpPr>
            <a:spLocks/>
          </p:cNvSpPr>
          <p:nvPr/>
        </p:nvSpPr>
        <p:spPr bwMode="auto">
          <a:xfrm>
            <a:off x="8324850" y="5534025"/>
            <a:ext cx="7938" cy="12700"/>
          </a:xfrm>
          <a:custGeom>
            <a:avLst/>
            <a:gdLst>
              <a:gd name="T0" fmla="*/ 9456 w 10795"/>
              <a:gd name="T1" fmla="*/ 1866 h 17145"/>
              <a:gd name="T2" fmla="*/ 5761 w 10795"/>
              <a:gd name="T3" fmla="*/ 1866 h 17145"/>
              <a:gd name="T4" fmla="*/ 6546 w 10795"/>
              <a:gd name="T5" fmla="*/ 2160 h 17145"/>
              <a:gd name="T6" fmla="*/ 7758 w 10795"/>
              <a:gd name="T7" fmla="*/ 3239 h 17145"/>
              <a:gd name="T8" fmla="*/ 8072 w 10795"/>
              <a:gd name="T9" fmla="*/ 3959 h 17145"/>
              <a:gd name="T10" fmla="*/ 8072 w 10795"/>
              <a:gd name="T11" fmla="*/ 5354 h 17145"/>
              <a:gd name="T12" fmla="*/ 0 w 10795"/>
              <a:gd name="T13" fmla="*/ 14825 h 17145"/>
              <a:gd name="T14" fmla="*/ 0 w 10795"/>
              <a:gd name="T15" fmla="*/ 16694 h 17145"/>
              <a:gd name="T16" fmla="*/ 10380 w 10795"/>
              <a:gd name="T17" fmla="*/ 16694 h 17145"/>
              <a:gd name="T18" fmla="*/ 10380 w 10795"/>
              <a:gd name="T19" fmla="*/ 14825 h 17145"/>
              <a:gd name="T20" fmla="*/ 2668 w 10795"/>
              <a:gd name="T21" fmla="*/ 14825 h 17145"/>
              <a:gd name="T22" fmla="*/ 8400 w 10795"/>
              <a:gd name="T23" fmla="*/ 8909 h 17145"/>
              <a:gd name="T24" fmla="*/ 10281 w 10795"/>
              <a:gd name="T25" fmla="*/ 3239 h 17145"/>
              <a:gd name="T26" fmla="*/ 9775 w 10795"/>
              <a:gd name="T27" fmla="*/ 2137 h 17145"/>
              <a:gd name="T28" fmla="*/ 9456 w 10795"/>
              <a:gd name="T29" fmla="*/ 1866 h 17145"/>
              <a:gd name="T30" fmla="*/ 6412 w 10795"/>
              <a:gd name="T31" fmla="*/ 0 h 17145"/>
              <a:gd name="T32" fmla="*/ 3362 w 10795"/>
              <a:gd name="T33" fmla="*/ 90 h 17145"/>
              <a:gd name="T34" fmla="*/ 1838 w 10795"/>
              <a:gd name="T35" fmla="*/ 449 h 17145"/>
              <a:gd name="T36" fmla="*/ 1008 w 10795"/>
              <a:gd name="T37" fmla="*/ 720 h 17145"/>
              <a:gd name="T38" fmla="*/ 111 w 10795"/>
              <a:gd name="T39" fmla="*/ 1079 h 17145"/>
              <a:gd name="T40" fmla="*/ 111 w 10795"/>
              <a:gd name="T41" fmla="*/ 3329 h 17145"/>
              <a:gd name="T42" fmla="*/ 986 w 10795"/>
              <a:gd name="T43" fmla="*/ 2834 h 17145"/>
              <a:gd name="T44" fmla="*/ 1816 w 10795"/>
              <a:gd name="T45" fmla="*/ 2475 h 17145"/>
              <a:gd name="T46" fmla="*/ 3340 w 10795"/>
              <a:gd name="T47" fmla="*/ 2002 h 17145"/>
              <a:gd name="T48" fmla="*/ 4080 w 10795"/>
              <a:gd name="T49" fmla="*/ 1866 h 17145"/>
              <a:gd name="T50" fmla="*/ 9456 w 10795"/>
              <a:gd name="T51" fmla="*/ 1866 h 17145"/>
              <a:gd name="T52" fmla="*/ 7758 w 10795"/>
              <a:gd name="T53" fmla="*/ 427 h 17145"/>
              <a:gd name="T54" fmla="*/ 6412 w 10795"/>
              <a:gd name="T55" fmla="*/ 0 h 17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795" h="17145">
                <a:moveTo>
                  <a:pt x="9456" y="1866"/>
                </a:moveTo>
                <a:lnTo>
                  <a:pt x="5761" y="1866"/>
                </a:lnTo>
                <a:lnTo>
                  <a:pt x="6546" y="2160"/>
                </a:lnTo>
                <a:lnTo>
                  <a:pt x="7758" y="3239"/>
                </a:lnTo>
                <a:lnTo>
                  <a:pt x="8072" y="3959"/>
                </a:lnTo>
                <a:lnTo>
                  <a:pt x="8072" y="5354"/>
                </a:lnTo>
                <a:lnTo>
                  <a:pt x="0" y="14825"/>
                </a:lnTo>
                <a:lnTo>
                  <a:pt x="0" y="16694"/>
                </a:lnTo>
                <a:lnTo>
                  <a:pt x="10380" y="16694"/>
                </a:lnTo>
                <a:lnTo>
                  <a:pt x="10380" y="14825"/>
                </a:lnTo>
                <a:lnTo>
                  <a:pt x="2668" y="14825"/>
                </a:lnTo>
                <a:lnTo>
                  <a:pt x="8400" y="8909"/>
                </a:lnTo>
                <a:lnTo>
                  <a:pt x="10281" y="3239"/>
                </a:lnTo>
                <a:lnTo>
                  <a:pt x="9775" y="2137"/>
                </a:lnTo>
                <a:lnTo>
                  <a:pt x="9456" y="1866"/>
                </a:lnTo>
                <a:close/>
              </a:path>
              <a:path w="10795" h="17145">
                <a:moveTo>
                  <a:pt x="6412" y="0"/>
                </a:moveTo>
                <a:lnTo>
                  <a:pt x="3362" y="90"/>
                </a:lnTo>
                <a:lnTo>
                  <a:pt x="1838" y="449"/>
                </a:lnTo>
                <a:lnTo>
                  <a:pt x="1008" y="720"/>
                </a:lnTo>
                <a:lnTo>
                  <a:pt x="111" y="1079"/>
                </a:lnTo>
                <a:lnTo>
                  <a:pt x="111" y="3329"/>
                </a:lnTo>
                <a:lnTo>
                  <a:pt x="986" y="2834"/>
                </a:lnTo>
                <a:lnTo>
                  <a:pt x="1816" y="2475"/>
                </a:lnTo>
                <a:lnTo>
                  <a:pt x="3340" y="2002"/>
                </a:lnTo>
                <a:lnTo>
                  <a:pt x="4080" y="1866"/>
                </a:lnTo>
                <a:lnTo>
                  <a:pt x="9456" y="1866"/>
                </a:lnTo>
                <a:lnTo>
                  <a:pt x="7758" y="427"/>
                </a:lnTo>
                <a:lnTo>
                  <a:pt x="64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3" name="object 153"/>
          <p:cNvSpPr>
            <a:spLocks/>
          </p:cNvSpPr>
          <p:nvPr/>
        </p:nvSpPr>
        <p:spPr bwMode="auto">
          <a:xfrm>
            <a:off x="808196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4" name="object 154"/>
          <p:cNvSpPr>
            <a:spLocks/>
          </p:cNvSpPr>
          <p:nvPr/>
        </p:nvSpPr>
        <p:spPr bwMode="auto">
          <a:xfrm>
            <a:off x="808196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5" name="object 155"/>
          <p:cNvSpPr>
            <a:spLocks/>
          </p:cNvSpPr>
          <p:nvPr/>
        </p:nvSpPr>
        <p:spPr bwMode="auto">
          <a:xfrm>
            <a:off x="815181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6" name="object 156"/>
          <p:cNvSpPr>
            <a:spLocks/>
          </p:cNvSpPr>
          <p:nvPr/>
        </p:nvSpPr>
        <p:spPr bwMode="auto">
          <a:xfrm>
            <a:off x="815181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7" name="object 157"/>
          <p:cNvSpPr>
            <a:spLocks/>
          </p:cNvSpPr>
          <p:nvPr/>
        </p:nvSpPr>
        <p:spPr bwMode="auto">
          <a:xfrm>
            <a:off x="8213725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8" name="object 158"/>
          <p:cNvSpPr>
            <a:spLocks/>
          </p:cNvSpPr>
          <p:nvPr/>
        </p:nvSpPr>
        <p:spPr bwMode="auto">
          <a:xfrm>
            <a:off x="8213725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19" name="object 159"/>
          <p:cNvSpPr>
            <a:spLocks/>
          </p:cNvSpPr>
          <p:nvPr/>
        </p:nvSpPr>
        <p:spPr bwMode="auto">
          <a:xfrm>
            <a:off x="8266113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0" name="object 160"/>
          <p:cNvSpPr>
            <a:spLocks/>
          </p:cNvSpPr>
          <p:nvPr/>
        </p:nvSpPr>
        <p:spPr bwMode="auto">
          <a:xfrm>
            <a:off x="8266113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1" name="object 161"/>
          <p:cNvSpPr>
            <a:spLocks/>
          </p:cNvSpPr>
          <p:nvPr/>
        </p:nvSpPr>
        <p:spPr bwMode="auto">
          <a:xfrm>
            <a:off x="8629650" y="5526088"/>
            <a:ext cx="0" cy="3175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2" name="object 162"/>
          <p:cNvSpPr>
            <a:spLocks/>
          </p:cNvSpPr>
          <p:nvPr/>
        </p:nvSpPr>
        <p:spPr bwMode="auto">
          <a:xfrm>
            <a:off x="8629650" y="5080000"/>
            <a:ext cx="0" cy="4763"/>
          </a:xfrm>
          <a:custGeom>
            <a:avLst/>
            <a:gdLst>
              <a:gd name="T0" fmla="*/ 0 h 5715"/>
              <a:gd name="T1" fmla="*/ 5356 h 57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715">
                <a:moveTo>
                  <a:pt x="0" y="0"/>
                </a:moveTo>
                <a:lnTo>
                  <a:pt x="0" y="5356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3" name="object 163"/>
          <p:cNvSpPr>
            <a:spLocks/>
          </p:cNvSpPr>
          <p:nvPr/>
        </p:nvSpPr>
        <p:spPr bwMode="auto">
          <a:xfrm>
            <a:off x="8272463" y="5573713"/>
            <a:ext cx="9525" cy="15875"/>
          </a:xfrm>
          <a:custGeom>
            <a:avLst/>
            <a:gdLst>
              <a:gd name="T0" fmla="*/ 13420 w 13970"/>
              <a:gd name="T1" fmla="*/ 0 h 23495"/>
              <a:gd name="T2" fmla="*/ 0 w 13970"/>
              <a:gd name="T3" fmla="*/ 0 h 23495"/>
              <a:gd name="T4" fmla="*/ 0 w 13970"/>
              <a:gd name="T5" fmla="*/ 23430 h 23495"/>
              <a:gd name="T6" fmla="*/ 3171 w 13970"/>
              <a:gd name="T7" fmla="*/ 23430 h 23495"/>
              <a:gd name="T8" fmla="*/ 3171 w 13970"/>
              <a:gd name="T9" fmla="*/ 12245 h 23495"/>
              <a:gd name="T10" fmla="*/ 12428 w 13970"/>
              <a:gd name="T11" fmla="*/ 12245 h 23495"/>
              <a:gd name="T12" fmla="*/ 12428 w 13970"/>
              <a:gd name="T13" fmla="*/ 9578 h 23495"/>
              <a:gd name="T14" fmla="*/ 3171 w 13970"/>
              <a:gd name="T15" fmla="*/ 9578 h 23495"/>
              <a:gd name="T16" fmla="*/ 3171 w 13970"/>
              <a:gd name="T17" fmla="*/ 2667 h 23495"/>
              <a:gd name="T18" fmla="*/ 13420 w 13970"/>
              <a:gd name="T19" fmla="*/ 2667 h 23495"/>
              <a:gd name="T20" fmla="*/ 13420 w 13970"/>
              <a:gd name="T21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970" h="23495">
                <a:moveTo>
                  <a:pt x="13420" y="0"/>
                </a:moveTo>
                <a:lnTo>
                  <a:pt x="0" y="0"/>
                </a:lnTo>
                <a:lnTo>
                  <a:pt x="0" y="23430"/>
                </a:lnTo>
                <a:lnTo>
                  <a:pt x="3171" y="23430"/>
                </a:lnTo>
                <a:lnTo>
                  <a:pt x="3171" y="12245"/>
                </a:lnTo>
                <a:lnTo>
                  <a:pt x="12428" y="12245"/>
                </a:lnTo>
                <a:lnTo>
                  <a:pt x="12428" y="9578"/>
                </a:lnTo>
                <a:lnTo>
                  <a:pt x="3171" y="9578"/>
                </a:lnTo>
                <a:lnTo>
                  <a:pt x="3171" y="2667"/>
                </a:lnTo>
                <a:lnTo>
                  <a:pt x="13420" y="2667"/>
                </a:lnTo>
                <a:lnTo>
                  <a:pt x="134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4" name="object 164"/>
          <p:cNvSpPr>
            <a:spLocks/>
          </p:cNvSpPr>
          <p:nvPr/>
        </p:nvSpPr>
        <p:spPr bwMode="auto">
          <a:xfrm>
            <a:off x="8285163" y="5576888"/>
            <a:ext cx="7937" cy="12700"/>
          </a:xfrm>
          <a:custGeom>
            <a:avLst/>
            <a:gdLst>
              <a:gd name="T0" fmla="*/ 2881 w 10795"/>
              <a:gd name="T1" fmla="*/ 417 h 18415"/>
              <a:gd name="T2" fmla="*/ 0 w 10795"/>
              <a:gd name="T3" fmla="*/ 417 h 18415"/>
              <a:gd name="T4" fmla="*/ 0 w 10795"/>
              <a:gd name="T5" fmla="*/ 17998 h 18415"/>
              <a:gd name="T6" fmla="*/ 2881 w 10795"/>
              <a:gd name="T7" fmla="*/ 17998 h 18415"/>
              <a:gd name="T8" fmla="*/ 2881 w 10795"/>
              <a:gd name="T9" fmla="*/ 6750 h 18415"/>
              <a:gd name="T10" fmla="*/ 3298 w 10795"/>
              <a:gd name="T11" fmla="*/ 5238 h 18415"/>
              <a:gd name="T12" fmla="*/ 5034 w 10795"/>
              <a:gd name="T13" fmla="*/ 3149 h 18415"/>
              <a:gd name="T14" fmla="*/ 2881 w 10795"/>
              <a:gd name="T15" fmla="*/ 3149 h 18415"/>
              <a:gd name="T16" fmla="*/ 2881 w 10795"/>
              <a:gd name="T17" fmla="*/ 417 h 18415"/>
              <a:gd name="T18" fmla="*/ 7367 w 10795"/>
              <a:gd name="T19" fmla="*/ 0 h 18415"/>
              <a:gd name="T20" fmla="*/ 6181 w 10795"/>
              <a:gd name="T21" fmla="*/ 256 h 18415"/>
              <a:gd name="T22" fmla="*/ 4259 w 10795"/>
              <a:gd name="T23" fmla="*/ 1285 h 18415"/>
              <a:gd name="T24" fmla="*/ 3458 w 10795"/>
              <a:gd name="T25" fmla="*/ 2089 h 18415"/>
              <a:gd name="T26" fmla="*/ 2881 w 10795"/>
              <a:gd name="T27" fmla="*/ 3149 h 18415"/>
              <a:gd name="T28" fmla="*/ 5034 w 10795"/>
              <a:gd name="T29" fmla="*/ 3149 h 18415"/>
              <a:gd name="T30" fmla="*/ 6309 w 10795"/>
              <a:gd name="T31" fmla="*/ 2571 h 18415"/>
              <a:gd name="T32" fmla="*/ 10248 w 10795"/>
              <a:gd name="T33" fmla="*/ 2571 h 18415"/>
              <a:gd name="T34" fmla="*/ 10248 w 10795"/>
              <a:gd name="T35" fmla="*/ 161 h 18415"/>
              <a:gd name="T36" fmla="*/ 7367 w 10795"/>
              <a:gd name="T37" fmla="*/ 0 h 18415"/>
              <a:gd name="T38" fmla="*/ 10248 w 10795"/>
              <a:gd name="T39" fmla="*/ 2571 h 18415"/>
              <a:gd name="T40" fmla="*/ 6309 w 10795"/>
              <a:gd name="T41" fmla="*/ 2571 h 18415"/>
              <a:gd name="T42" fmla="*/ 8807 w 10795"/>
              <a:gd name="T43" fmla="*/ 2635 h 18415"/>
              <a:gd name="T44" fmla="*/ 9577 w 10795"/>
              <a:gd name="T45" fmla="*/ 2796 h 18415"/>
              <a:gd name="T46" fmla="*/ 9928 w 10795"/>
              <a:gd name="T47" fmla="*/ 2924 h 18415"/>
              <a:gd name="T48" fmla="*/ 10248 w 10795"/>
              <a:gd name="T49" fmla="*/ 3117 h 18415"/>
              <a:gd name="T50" fmla="*/ 10248 w 10795"/>
              <a:gd name="T51" fmla="*/ 2571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795" h="18415">
                <a:moveTo>
                  <a:pt x="2881" y="417"/>
                </a:moveTo>
                <a:lnTo>
                  <a:pt x="0" y="417"/>
                </a:lnTo>
                <a:lnTo>
                  <a:pt x="0" y="17998"/>
                </a:lnTo>
                <a:lnTo>
                  <a:pt x="2881" y="17998"/>
                </a:lnTo>
                <a:lnTo>
                  <a:pt x="2881" y="6750"/>
                </a:lnTo>
                <a:lnTo>
                  <a:pt x="3298" y="5238"/>
                </a:lnTo>
                <a:lnTo>
                  <a:pt x="5034" y="3149"/>
                </a:lnTo>
                <a:lnTo>
                  <a:pt x="2881" y="3149"/>
                </a:lnTo>
                <a:lnTo>
                  <a:pt x="2881" y="417"/>
                </a:lnTo>
                <a:close/>
              </a:path>
              <a:path w="10795" h="18415">
                <a:moveTo>
                  <a:pt x="7367" y="0"/>
                </a:moveTo>
                <a:lnTo>
                  <a:pt x="6181" y="256"/>
                </a:lnTo>
                <a:lnTo>
                  <a:pt x="4259" y="1285"/>
                </a:lnTo>
                <a:lnTo>
                  <a:pt x="3458" y="2089"/>
                </a:lnTo>
                <a:lnTo>
                  <a:pt x="2881" y="3149"/>
                </a:lnTo>
                <a:lnTo>
                  <a:pt x="5034" y="3149"/>
                </a:lnTo>
                <a:lnTo>
                  <a:pt x="6309" y="2571"/>
                </a:lnTo>
                <a:lnTo>
                  <a:pt x="10248" y="2571"/>
                </a:lnTo>
                <a:lnTo>
                  <a:pt x="10248" y="161"/>
                </a:lnTo>
                <a:lnTo>
                  <a:pt x="7367" y="0"/>
                </a:lnTo>
                <a:close/>
              </a:path>
              <a:path w="10795" h="18415">
                <a:moveTo>
                  <a:pt x="10248" y="2571"/>
                </a:moveTo>
                <a:lnTo>
                  <a:pt x="6309" y="2571"/>
                </a:lnTo>
                <a:lnTo>
                  <a:pt x="8807" y="2635"/>
                </a:lnTo>
                <a:lnTo>
                  <a:pt x="9577" y="2796"/>
                </a:lnTo>
                <a:lnTo>
                  <a:pt x="9928" y="2924"/>
                </a:lnTo>
                <a:lnTo>
                  <a:pt x="10248" y="3117"/>
                </a:lnTo>
                <a:lnTo>
                  <a:pt x="10248" y="25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5" name="object 165"/>
          <p:cNvSpPr>
            <a:spLocks/>
          </p:cNvSpPr>
          <p:nvPr/>
        </p:nvSpPr>
        <p:spPr bwMode="auto">
          <a:xfrm>
            <a:off x="8293100" y="5576888"/>
            <a:ext cx="12700" cy="12700"/>
          </a:xfrm>
          <a:custGeom>
            <a:avLst/>
            <a:gdLst>
              <a:gd name="T0" fmla="*/ 10953 w 16509"/>
              <a:gd name="T1" fmla="*/ 0 h 18415"/>
              <a:gd name="T2" fmla="*/ 5957 w 16509"/>
              <a:gd name="T3" fmla="*/ 0 h 18415"/>
              <a:gd name="T4" fmla="*/ 3843 w 16509"/>
              <a:gd name="T5" fmla="*/ 867 h 18415"/>
              <a:gd name="T6" fmla="*/ 768 w 16509"/>
              <a:gd name="T7" fmla="*/ 4243 h 18415"/>
              <a:gd name="T8" fmla="*/ 0 w 16509"/>
              <a:gd name="T9" fmla="*/ 6523 h 18415"/>
              <a:gd name="T10" fmla="*/ 0 w 16509"/>
              <a:gd name="T11" fmla="*/ 12181 h 18415"/>
              <a:gd name="T12" fmla="*/ 800 w 16509"/>
              <a:gd name="T13" fmla="*/ 14399 h 18415"/>
              <a:gd name="T14" fmla="*/ 4067 w 16509"/>
              <a:gd name="T15" fmla="*/ 17613 h 18415"/>
              <a:gd name="T16" fmla="*/ 6277 w 16509"/>
              <a:gd name="T17" fmla="*/ 18416 h 18415"/>
              <a:gd name="T18" fmla="*/ 10185 w 16509"/>
              <a:gd name="T19" fmla="*/ 18416 h 18415"/>
              <a:gd name="T20" fmla="*/ 11306 w 16509"/>
              <a:gd name="T21" fmla="*/ 18287 h 18415"/>
              <a:gd name="T22" fmla="*/ 13484 w 16509"/>
              <a:gd name="T23" fmla="*/ 17901 h 18415"/>
              <a:gd name="T24" fmla="*/ 14541 w 16509"/>
              <a:gd name="T25" fmla="*/ 17548 h 18415"/>
              <a:gd name="T26" fmla="*/ 15566 w 16509"/>
              <a:gd name="T27" fmla="*/ 17099 h 18415"/>
              <a:gd name="T28" fmla="*/ 15566 w 16509"/>
              <a:gd name="T29" fmla="*/ 16005 h 18415"/>
              <a:gd name="T30" fmla="*/ 7334 w 16509"/>
              <a:gd name="T31" fmla="*/ 16005 h 18415"/>
              <a:gd name="T32" fmla="*/ 5861 w 16509"/>
              <a:gd name="T33" fmla="*/ 15491 h 18415"/>
              <a:gd name="T34" fmla="*/ 3714 w 16509"/>
              <a:gd name="T35" fmla="*/ 13435 h 18415"/>
              <a:gd name="T36" fmla="*/ 3138 w 16509"/>
              <a:gd name="T37" fmla="*/ 11892 h 18415"/>
              <a:gd name="T38" fmla="*/ 3009 w 16509"/>
              <a:gd name="T39" fmla="*/ 9899 h 18415"/>
              <a:gd name="T40" fmla="*/ 16239 w 16509"/>
              <a:gd name="T41" fmla="*/ 9899 h 18415"/>
              <a:gd name="T42" fmla="*/ 16239 w 16509"/>
              <a:gd name="T43" fmla="*/ 7649 h 18415"/>
              <a:gd name="T44" fmla="*/ 3106 w 16509"/>
              <a:gd name="T45" fmla="*/ 7649 h 18415"/>
              <a:gd name="T46" fmla="*/ 3229 w 16509"/>
              <a:gd name="T47" fmla="*/ 6074 h 18415"/>
              <a:gd name="T48" fmla="*/ 3292 w 16509"/>
              <a:gd name="T49" fmla="*/ 5881 h 18415"/>
              <a:gd name="T50" fmla="*/ 3811 w 16509"/>
              <a:gd name="T51" fmla="*/ 4724 h 18415"/>
              <a:gd name="T52" fmla="*/ 5732 w 16509"/>
              <a:gd name="T53" fmla="*/ 2924 h 18415"/>
              <a:gd name="T54" fmla="*/ 7014 w 16509"/>
              <a:gd name="T55" fmla="*/ 2442 h 18415"/>
              <a:gd name="T56" fmla="*/ 14329 w 16509"/>
              <a:gd name="T57" fmla="*/ 2442 h 18415"/>
              <a:gd name="T58" fmla="*/ 12811 w 16509"/>
              <a:gd name="T59" fmla="*/ 770 h 18415"/>
              <a:gd name="T60" fmla="*/ 10953 w 16509"/>
              <a:gd name="T61" fmla="*/ 0 h 18415"/>
              <a:gd name="T62" fmla="*/ 15566 w 16509"/>
              <a:gd name="T63" fmla="*/ 14367 h 18415"/>
              <a:gd name="T64" fmla="*/ 14541 w 16509"/>
              <a:gd name="T65" fmla="*/ 14945 h 18415"/>
              <a:gd name="T66" fmla="*/ 13484 w 16509"/>
              <a:gd name="T67" fmla="*/ 15363 h 18415"/>
              <a:gd name="T68" fmla="*/ 11435 w 16509"/>
              <a:gd name="T69" fmla="*/ 15877 h 18415"/>
              <a:gd name="T70" fmla="*/ 10345 w 16509"/>
              <a:gd name="T71" fmla="*/ 16005 h 18415"/>
              <a:gd name="T72" fmla="*/ 15566 w 16509"/>
              <a:gd name="T73" fmla="*/ 16005 h 18415"/>
              <a:gd name="T74" fmla="*/ 15566 w 16509"/>
              <a:gd name="T75" fmla="*/ 14367 h 18415"/>
              <a:gd name="T76" fmla="*/ 14329 w 16509"/>
              <a:gd name="T77" fmla="*/ 2442 h 18415"/>
              <a:gd name="T78" fmla="*/ 10025 w 16509"/>
              <a:gd name="T79" fmla="*/ 2442 h 18415"/>
              <a:gd name="T80" fmla="*/ 11178 w 16509"/>
              <a:gd name="T81" fmla="*/ 2924 h 18415"/>
              <a:gd name="T82" fmla="*/ 12043 w 16509"/>
              <a:gd name="T83" fmla="*/ 3856 h 18415"/>
              <a:gd name="T84" fmla="*/ 12876 w 16509"/>
              <a:gd name="T85" fmla="*/ 4820 h 18415"/>
              <a:gd name="T86" fmla="*/ 13255 w 16509"/>
              <a:gd name="T87" fmla="*/ 5881 h 18415"/>
              <a:gd name="T88" fmla="*/ 13356 w 16509"/>
              <a:gd name="T89" fmla="*/ 7649 h 18415"/>
              <a:gd name="T90" fmla="*/ 16239 w 16509"/>
              <a:gd name="T91" fmla="*/ 7649 h 18415"/>
              <a:gd name="T92" fmla="*/ 16239 w 16509"/>
              <a:gd name="T93" fmla="*/ 5881 h 18415"/>
              <a:gd name="T94" fmla="*/ 15534 w 16509"/>
              <a:gd name="T95" fmla="*/ 3825 h 18415"/>
              <a:gd name="T96" fmla="*/ 14329 w 16509"/>
              <a:gd name="T97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509" h="18415">
                <a:moveTo>
                  <a:pt x="10953" y="0"/>
                </a:moveTo>
                <a:lnTo>
                  <a:pt x="5957" y="0"/>
                </a:lnTo>
                <a:lnTo>
                  <a:pt x="3843" y="867"/>
                </a:lnTo>
                <a:lnTo>
                  <a:pt x="768" y="4243"/>
                </a:lnTo>
                <a:lnTo>
                  <a:pt x="0" y="6523"/>
                </a:lnTo>
                <a:lnTo>
                  <a:pt x="0" y="12181"/>
                </a:lnTo>
                <a:lnTo>
                  <a:pt x="800" y="14399"/>
                </a:lnTo>
                <a:lnTo>
                  <a:pt x="4067" y="17613"/>
                </a:lnTo>
                <a:lnTo>
                  <a:pt x="6277" y="18416"/>
                </a:lnTo>
                <a:lnTo>
                  <a:pt x="10185" y="18416"/>
                </a:lnTo>
                <a:lnTo>
                  <a:pt x="11306" y="18287"/>
                </a:lnTo>
                <a:lnTo>
                  <a:pt x="13484" y="17901"/>
                </a:lnTo>
                <a:lnTo>
                  <a:pt x="14541" y="17548"/>
                </a:lnTo>
                <a:lnTo>
                  <a:pt x="15566" y="17099"/>
                </a:lnTo>
                <a:lnTo>
                  <a:pt x="15566" y="16005"/>
                </a:lnTo>
                <a:lnTo>
                  <a:pt x="7334" y="16005"/>
                </a:lnTo>
                <a:lnTo>
                  <a:pt x="5861" y="15491"/>
                </a:lnTo>
                <a:lnTo>
                  <a:pt x="3714" y="13435"/>
                </a:lnTo>
                <a:lnTo>
                  <a:pt x="3138" y="11892"/>
                </a:lnTo>
                <a:lnTo>
                  <a:pt x="3009" y="9899"/>
                </a:lnTo>
                <a:lnTo>
                  <a:pt x="16239" y="9899"/>
                </a:lnTo>
                <a:lnTo>
                  <a:pt x="16239" y="7649"/>
                </a:lnTo>
                <a:lnTo>
                  <a:pt x="3106" y="7649"/>
                </a:lnTo>
                <a:lnTo>
                  <a:pt x="3229" y="6074"/>
                </a:lnTo>
                <a:lnTo>
                  <a:pt x="3292" y="5881"/>
                </a:lnTo>
                <a:lnTo>
                  <a:pt x="3811" y="4724"/>
                </a:lnTo>
                <a:lnTo>
                  <a:pt x="5732" y="2924"/>
                </a:lnTo>
                <a:lnTo>
                  <a:pt x="7014" y="2442"/>
                </a:lnTo>
                <a:lnTo>
                  <a:pt x="14329" y="2442"/>
                </a:lnTo>
                <a:lnTo>
                  <a:pt x="12811" y="770"/>
                </a:lnTo>
                <a:lnTo>
                  <a:pt x="10953" y="0"/>
                </a:lnTo>
                <a:close/>
              </a:path>
              <a:path w="16509" h="18415">
                <a:moveTo>
                  <a:pt x="15566" y="14367"/>
                </a:moveTo>
                <a:lnTo>
                  <a:pt x="14541" y="14945"/>
                </a:lnTo>
                <a:lnTo>
                  <a:pt x="13484" y="15363"/>
                </a:lnTo>
                <a:lnTo>
                  <a:pt x="11435" y="15877"/>
                </a:lnTo>
                <a:lnTo>
                  <a:pt x="10345" y="16005"/>
                </a:lnTo>
                <a:lnTo>
                  <a:pt x="15566" y="16005"/>
                </a:lnTo>
                <a:lnTo>
                  <a:pt x="15566" y="14367"/>
                </a:lnTo>
                <a:close/>
              </a:path>
              <a:path w="16509" h="18415">
                <a:moveTo>
                  <a:pt x="14329" y="2442"/>
                </a:moveTo>
                <a:lnTo>
                  <a:pt x="10025" y="2442"/>
                </a:lnTo>
                <a:lnTo>
                  <a:pt x="11178" y="2924"/>
                </a:lnTo>
                <a:lnTo>
                  <a:pt x="12043" y="3856"/>
                </a:lnTo>
                <a:lnTo>
                  <a:pt x="12876" y="4820"/>
                </a:lnTo>
                <a:lnTo>
                  <a:pt x="13255" y="5881"/>
                </a:lnTo>
                <a:lnTo>
                  <a:pt x="13356" y="7649"/>
                </a:lnTo>
                <a:lnTo>
                  <a:pt x="16239" y="7649"/>
                </a:lnTo>
                <a:lnTo>
                  <a:pt x="16239" y="5881"/>
                </a:lnTo>
                <a:lnTo>
                  <a:pt x="15534" y="3825"/>
                </a:lnTo>
                <a:lnTo>
                  <a:pt x="1432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6" name="object 166"/>
          <p:cNvSpPr>
            <a:spLocks/>
          </p:cNvSpPr>
          <p:nvPr/>
        </p:nvSpPr>
        <p:spPr bwMode="auto">
          <a:xfrm>
            <a:off x="8307388" y="5576888"/>
            <a:ext cx="11112" cy="17462"/>
          </a:xfrm>
          <a:custGeom>
            <a:avLst/>
            <a:gdLst>
              <a:gd name="T0" fmla="*/ 15662 w 15875"/>
              <a:gd name="T1" fmla="*/ 15363 h 24765"/>
              <a:gd name="T2" fmla="*/ 12780 w 15875"/>
              <a:gd name="T3" fmla="*/ 15363 h 24765"/>
              <a:gd name="T4" fmla="*/ 12780 w 15875"/>
              <a:gd name="T5" fmla="*/ 24651 h 24765"/>
              <a:gd name="T6" fmla="*/ 15662 w 15875"/>
              <a:gd name="T7" fmla="*/ 24651 h 24765"/>
              <a:gd name="T8" fmla="*/ 15662 w 15875"/>
              <a:gd name="T9" fmla="*/ 15363 h 24765"/>
              <a:gd name="T10" fmla="*/ 8456 w 15875"/>
              <a:gd name="T11" fmla="*/ 0 h 24765"/>
              <a:gd name="T12" fmla="*/ 5060 w 15875"/>
              <a:gd name="T13" fmla="*/ 0 h 24765"/>
              <a:gd name="T14" fmla="*/ 3331 w 15875"/>
              <a:gd name="T15" fmla="*/ 867 h 24765"/>
              <a:gd name="T16" fmla="*/ 640 w 15875"/>
              <a:gd name="T17" fmla="*/ 4243 h 24765"/>
              <a:gd name="T18" fmla="*/ 0 w 15875"/>
              <a:gd name="T19" fmla="*/ 6460 h 24765"/>
              <a:gd name="T20" fmla="*/ 0 w 15875"/>
              <a:gd name="T21" fmla="*/ 11988 h 24765"/>
              <a:gd name="T22" fmla="*/ 640 w 15875"/>
              <a:gd name="T23" fmla="*/ 14237 h 24765"/>
              <a:gd name="T24" fmla="*/ 3331 w 15875"/>
              <a:gd name="T25" fmla="*/ 17580 h 24765"/>
              <a:gd name="T26" fmla="*/ 5060 w 15875"/>
              <a:gd name="T27" fmla="*/ 18416 h 24765"/>
              <a:gd name="T28" fmla="*/ 8456 w 15875"/>
              <a:gd name="T29" fmla="*/ 18416 h 24765"/>
              <a:gd name="T30" fmla="*/ 9545 w 15875"/>
              <a:gd name="T31" fmla="*/ 18159 h 24765"/>
              <a:gd name="T32" fmla="*/ 11403 w 15875"/>
              <a:gd name="T33" fmla="*/ 17195 h 24765"/>
              <a:gd name="T34" fmla="*/ 12171 w 15875"/>
              <a:gd name="T35" fmla="*/ 16423 h 24765"/>
              <a:gd name="T36" fmla="*/ 12392 w 15875"/>
              <a:gd name="T37" fmla="*/ 16038 h 24765"/>
              <a:gd name="T38" fmla="*/ 6342 w 15875"/>
              <a:gd name="T39" fmla="*/ 16038 h 24765"/>
              <a:gd name="T40" fmla="*/ 5124 w 15875"/>
              <a:gd name="T41" fmla="*/ 15459 h 24765"/>
              <a:gd name="T42" fmla="*/ 3394 w 15875"/>
              <a:gd name="T43" fmla="*/ 13017 h 24765"/>
              <a:gd name="T44" fmla="*/ 2979 w 15875"/>
              <a:gd name="T45" fmla="*/ 11346 h 24765"/>
              <a:gd name="T46" fmla="*/ 2979 w 15875"/>
              <a:gd name="T47" fmla="*/ 7103 h 24765"/>
              <a:gd name="T48" fmla="*/ 3394 w 15875"/>
              <a:gd name="T49" fmla="*/ 5463 h 24765"/>
              <a:gd name="T50" fmla="*/ 5124 w 15875"/>
              <a:gd name="T51" fmla="*/ 3021 h 24765"/>
              <a:gd name="T52" fmla="*/ 6342 w 15875"/>
              <a:gd name="T53" fmla="*/ 2410 h 24765"/>
              <a:gd name="T54" fmla="*/ 12380 w 15875"/>
              <a:gd name="T55" fmla="*/ 2410 h 24765"/>
              <a:gd name="T56" fmla="*/ 12171 w 15875"/>
              <a:gd name="T57" fmla="*/ 2057 h 24765"/>
              <a:gd name="T58" fmla="*/ 11403 w 15875"/>
              <a:gd name="T59" fmla="*/ 1285 h 24765"/>
              <a:gd name="T60" fmla="*/ 9545 w 15875"/>
              <a:gd name="T61" fmla="*/ 256 h 24765"/>
              <a:gd name="T62" fmla="*/ 8456 w 15875"/>
              <a:gd name="T63" fmla="*/ 0 h 24765"/>
              <a:gd name="T64" fmla="*/ 12380 w 15875"/>
              <a:gd name="T65" fmla="*/ 2410 h 24765"/>
              <a:gd name="T66" fmla="*/ 9385 w 15875"/>
              <a:gd name="T67" fmla="*/ 2410 h 24765"/>
              <a:gd name="T68" fmla="*/ 10570 w 15875"/>
              <a:gd name="T69" fmla="*/ 3021 h 24765"/>
              <a:gd name="T70" fmla="*/ 12331 w 15875"/>
              <a:gd name="T71" fmla="*/ 5463 h 24765"/>
              <a:gd name="T72" fmla="*/ 12780 w 15875"/>
              <a:gd name="T73" fmla="*/ 7103 h 24765"/>
              <a:gd name="T74" fmla="*/ 12780 w 15875"/>
              <a:gd name="T75" fmla="*/ 11346 h 24765"/>
              <a:gd name="T76" fmla="*/ 12331 w 15875"/>
              <a:gd name="T77" fmla="*/ 13017 h 24765"/>
              <a:gd name="T78" fmla="*/ 10570 w 15875"/>
              <a:gd name="T79" fmla="*/ 15459 h 24765"/>
              <a:gd name="T80" fmla="*/ 9385 w 15875"/>
              <a:gd name="T81" fmla="*/ 16038 h 24765"/>
              <a:gd name="T82" fmla="*/ 12392 w 15875"/>
              <a:gd name="T83" fmla="*/ 16038 h 24765"/>
              <a:gd name="T84" fmla="*/ 12780 w 15875"/>
              <a:gd name="T85" fmla="*/ 15363 h 24765"/>
              <a:gd name="T86" fmla="*/ 15662 w 15875"/>
              <a:gd name="T87" fmla="*/ 15363 h 24765"/>
              <a:gd name="T88" fmla="*/ 15662 w 15875"/>
              <a:gd name="T89" fmla="*/ 3086 h 24765"/>
              <a:gd name="T90" fmla="*/ 12780 w 15875"/>
              <a:gd name="T91" fmla="*/ 3086 h 24765"/>
              <a:gd name="T92" fmla="*/ 12380 w 15875"/>
              <a:gd name="T93" fmla="*/ 2410 h 24765"/>
              <a:gd name="T94" fmla="*/ 15662 w 15875"/>
              <a:gd name="T95" fmla="*/ 417 h 24765"/>
              <a:gd name="T96" fmla="*/ 12780 w 15875"/>
              <a:gd name="T97" fmla="*/ 417 h 24765"/>
              <a:gd name="T98" fmla="*/ 12780 w 15875"/>
              <a:gd name="T99" fmla="*/ 3086 h 24765"/>
              <a:gd name="T100" fmla="*/ 15662 w 15875"/>
              <a:gd name="T101" fmla="*/ 3086 h 24765"/>
              <a:gd name="T102" fmla="*/ 15662 w 15875"/>
              <a:gd name="T103" fmla="*/ 41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875" h="24765">
                <a:moveTo>
                  <a:pt x="15662" y="15363"/>
                </a:moveTo>
                <a:lnTo>
                  <a:pt x="12780" y="15363"/>
                </a:lnTo>
                <a:lnTo>
                  <a:pt x="12780" y="24651"/>
                </a:lnTo>
                <a:lnTo>
                  <a:pt x="15662" y="24651"/>
                </a:lnTo>
                <a:lnTo>
                  <a:pt x="15662" y="15363"/>
                </a:lnTo>
                <a:close/>
              </a:path>
              <a:path w="15875" h="24765">
                <a:moveTo>
                  <a:pt x="8456" y="0"/>
                </a:moveTo>
                <a:lnTo>
                  <a:pt x="5060" y="0"/>
                </a:lnTo>
                <a:lnTo>
                  <a:pt x="3331" y="867"/>
                </a:lnTo>
                <a:lnTo>
                  <a:pt x="640" y="4243"/>
                </a:lnTo>
                <a:lnTo>
                  <a:pt x="0" y="6460"/>
                </a:lnTo>
                <a:lnTo>
                  <a:pt x="0" y="11988"/>
                </a:lnTo>
                <a:lnTo>
                  <a:pt x="640" y="14237"/>
                </a:lnTo>
                <a:lnTo>
                  <a:pt x="3331" y="17580"/>
                </a:lnTo>
                <a:lnTo>
                  <a:pt x="5060" y="18416"/>
                </a:lnTo>
                <a:lnTo>
                  <a:pt x="8456" y="18416"/>
                </a:lnTo>
                <a:lnTo>
                  <a:pt x="9545" y="18159"/>
                </a:lnTo>
                <a:lnTo>
                  <a:pt x="11403" y="17195"/>
                </a:lnTo>
                <a:lnTo>
                  <a:pt x="12171" y="16423"/>
                </a:lnTo>
                <a:lnTo>
                  <a:pt x="12392" y="16038"/>
                </a:lnTo>
                <a:lnTo>
                  <a:pt x="6342" y="16038"/>
                </a:lnTo>
                <a:lnTo>
                  <a:pt x="5124" y="15459"/>
                </a:lnTo>
                <a:lnTo>
                  <a:pt x="3394" y="13017"/>
                </a:lnTo>
                <a:lnTo>
                  <a:pt x="2979" y="11346"/>
                </a:lnTo>
                <a:lnTo>
                  <a:pt x="2979" y="7103"/>
                </a:lnTo>
                <a:lnTo>
                  <a:pt x="3394" y="5463"/>
                </a:lnTo>
                <a:lnTo>
                  <a:pt x="5124" y="3021"/>
                </a:lnTo>
                <a:lnTo>
                  <a:pt x="6342" y="2410"/>
                </a:lnTo>
                <a:lnTo>
                  <a:pt x="12380" y="2410"/>
                </a:lnTo>
                <a:lnTo>
                  <a:pt x="12171" y="2057"/>
                </a:lnTo>
                <a:lnTo>
                  <a:pt x="11403" y="1285"/>
                </a:lnTo>
                <a:lnTo>
                  <a:pt x="9545" y="256"/>
                </a:lnTo>
                <a:lnTo>
                  <a:pt x="8456" y="0"/>
                </a:lnTo>
                <a:close/>
              </a:path>
              <a:path w="15875" h="24765">
                <a:moveTo>
                  <a:pt x="12380" y="2410"/>
                </a:moveTo>
                <a:lnTo>
                  <a:pt x="9385" y="2410"/>
                </a:lnTo>
                <a:lnTo>
                  <a:pt x="10570" y="3021"/>
                </a:lnTo>
                <a:lnTo>
                  <a:pt x="12331" y="5463"/>
                </a:lnTo>
                <a:lnTo>
                  <a:pt x="12780" y="7103"/>
                </a:lnTo>
                <a:lnTo>
                  <a:pt x="12780" y="11346"/>
                </a:lnTo>
                <a:lnTo>
                  <a:pt x="12331" y="13017"/>
                </a:lnTo>
                <a:lnTo>
                  <a:pt x="10570" y="15459"/>
                </a:lnTo>
                <a:lnTo>
                  <a:pt x="9385" y="16038"/>
                </a:lnTo>
                <a:lnTo>
                  <a:pt x="12392" y="16038"/>
                </a:lnTo>
                <a:lnTo>
                  <a:pt x="12780" y="15363"/>
                </a:lnTo>
                <a:lnTo>
                  <a:pt x="15662" y="15363"/>
                </a:lnTo>
                <a:lnTo>
                  <a:pt x="15662" y="3086"/>
                </a:lnTo>
                <a:lnTo>
                  <a:pt x="12780" y="3086"/>
                </a:lnTo>
                <a:lnTo>
                  <a:pt x="12380" y="2410"/>
                </a:lnTo>
                <a:close/>
              </a:path>
              <a:path w="15875" h="24765">
                <a:moveTo>
                  <a:pt x="15662" y="417"/>
                </a:moveTo>
                <a:lnTo>
                  <a:pt x="12780" y="417"/>
                </a:lnTo>
                <a:lnTo>
                  <a:pt x="12780" y="3086"/>
                </a:lnTo>
                <a:lnTo>
                  <a:pt x="15662" y="3086"/>
                </a:lnTo>
                <a:lnTo>
                  <a:pt x="15662" y="4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7" name="object 167"/>
          <p:cNvSpPr>
            <a:spLocks/>
          </p:cNvSpPr>
          <p:nvPr/>
        </p:nvSpPr>
        <p:spPr bwMode="auto">
          <a:xfrm>
            <a:off x="8321675" y="5576888"/>
            <a:ext cx="11113" cy="14287"/>
          </a:xfrm>
          <a:custGeom>
            <a:avLst/>
            <a:gdLst>
              <a:gd name="T0" fmla="*/ 2882 w 15240"/>
              <a:gd name="T1" fmla="*/ 0 h 18415"/>
              <a:gd name="T2" fmla="*/ 0 w 15240"/>
              <a:gd name="T3" fmla="*/ 0 h 18415"/>
              <a:gd name="T4" fmla="*/ 99 w 15240"/>
              <a:gd name="T5" fmla="*/ 13435 h 18415"/>
              <a:gd name="T6" fmla="*/ 504 w 15240"/>
              <a:gd name="T7" fmla="*/ 14881 h 18415"/>
              <a:gd name="T8" fmla="*/ 1569 w 15240"/>
              <a:gd name="T9" fmla="*/ 16135 h 18415"/>
              <a:gd name="T10" fmla="*/ 2594 w 15240"/>
              <a:gd name="T11" fmla="*/ 17388 h 18415"/>
              <a:gd name="T12" fmla="*/ 4132 w 15240"/>
              <a:gd name="T13" fmla="*/ 17998 h 18415"/>
              <a:gd name="T14" fmla="*/ 7367 w 15240"/>
              <a:gd name="T15" fmla="*/ 17998 h 18415"/>
              <a:gd name="T16" fmla="*/ 11373 w 15240"/>
              <a:gd name="T17" fmla="*/ 15524 h 18415"/>
              <a:gd name="T18" fmla="*/ 5445 w 15240"/>
              <a:gd name="T19" fmla="*/ 15524 h 18415"/>
              <a:gd name="T20" fmla="*/ 4484 w 15240"/>
              <a:gd name="T21" fmla="*/ 15106 h 18415"/>
              <a:gd name="T22" fmla="*/ 3204 w 15240"/>
              <a:gd name="T23" fmla="*/ 13435 h 18415"/>
              <a:gd name="T24" fmla="*/ 2882 w 15240"/>
              <a:gd name="T25" fmla="*/ 12213 h 18415"/>
              <a:gd name="T26" fmla="*/ 2882 w 15240"/>
              <a:gd name="T27" fmla="*/ 0 h 18415"/>
              <a:gd name="T28" fmla="*/ 14671 w 15240"/>
              <a:gd name="T29" fmla="*/ 14881 h 18415"/>
              <a:gd name="T30" fmla="*/ 11788 w 15240"/>
              <a:gd name="T31" fmla="*/ 14881 h 18415"/>
              <a:gd name="T32" fmla="*/ 11788 w 15240"/>
              <a:gd name="T33" fmla="*/ 17580 h 18415"/>
              <a:gd name="T34" fmla="*/ 14671 w 15240"/>
              <a:gd name="T35" fmla="*/ 17580 h 18415"/>
              <a:gd name="T36" fmla="*/ 14671 w 15240"/>
              <a:gd name="T37" fmla="*/ 14881 h 18415"/>
              <a:gd name="T38" fmla="*/ 14671 w 15240"/>
              <a:gd name="T39" fmla="*/ 0 h 18415"/>
              <a:gd name="T40" fmla="*/ 11788 w 15240"/>
              <a:gd name="T41" fmla="*/ 0 h 18415"/>
              <a:gd name="T42" fmla="*/ 11788 w 15240"/>
              <a:gd name="T43" fmla="*/ 11699 h 18415"/>
              <a:gd name="T44" fmla="*/ 11339 w 15240"/>
              <a:gd name="T45" fmla="*/ 13049 h 18415"/>
              <a:gd name="T46" fmla="*/ 9545 w 15240"/>
              <a:gd name="T47" fmla="*/ 15041 h 18415"/>
              <a:gd name="T48" fmla="*/ 8296 w 15240"/>
              <a:gd name="T49" fmla="*/ 15524 h 18415"/>
              <a:gd name="T50" fmla="*/ 11373 w 15240"/>
              <a:gd name="T51" fmla="*/ 15524 h 18415"/>
              <a:gd name="T52" fmla="*/ 11788 w 15240"/>
              <a:gd name="T53" fmla="*/ 14881 h 18415"/>
              <a:gd name="T54" fmla="*/ 14671 w 15240"/>
              <a:gd name="T55" fmla="*/ 14881 h 18415"/>
              <a:gd name="T56" fmla="*/ 14671 w 15240"/>
              <a:gd name="T57" fmla="*/ 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240" h="18415">
                <a:moveTo>
                  <a:pt x="2882" y="0"/>
                </a:moveTo>
                <a:lnTo>
                  <a:pt x="0" y="0"/>
                </a:lnTo>
                <a:lnTo>
                  <a:pt x="99" y="13435"/>
                </a:lnTo>
                <a:lnTo>
                  <a:pt x="504" y="14881"/>
                </a:lnTo>
                <a:lnTo>
                  <a:pt x="1569" y="16135"/>
                </a:lnTo>
                <a:lnTo>
                  <a:pt x="2594" y="17388"/>
                </a:lnTo>
                <a:lnTo>
                  <a:pt x="4132" y="17998"/>
                </a:lnTo>
                <a:lnTo>
                  <a:pt x="7367" y="17998"/>
                </a:lnTo>
                <a:lnTo>
                  <a:pt x="11373" y="15524"/>
                </a:lnTo>
                <a:lnTo>
                  <a:pt x="5445" y="15524"/>
                </a:lnTo>
                <a:lnTo>
                  <a:pt x="4484" y="15106"/>
                </a:lnTo>
                <a:lnTo>
                  <a:pt x="3204" y="13435"/>
                </a:lnTo>
                <a:lnTo>
                  <a:pt x="2882" y="12213"/>
                </a:lnTo>
                <a:lnTo>
                  <a:pt x="2882" y="0"/>
                </a:lnTo>
                <a:close/>
              </a:path>
              <a:path w="15240" h="18415">
                <a:moveTo>
                  <a:pt x="14671" y="14881"/>
                </a:moveTo>
                <a:lnTo>
                  <a:pt x="11788" y="14881"/>
                </a:lnTo>
                <a:lnTo>
                  <a:pt x="11788" y="17580"/>
                </a:lnTo>
                <a:lnTo>
                  <a:pt x="14671" y="17580"/>
                </a:lnTo>
                <a:lnTo>
                  <a:pt x="14671" y="14881"/>
                </a:lnTo>
                <a:close/>
              </a:path>
              <a:path w="15240" h="18415">
                <a:moveTo>
                  <a:pt x="14671" y="0"/>
                </a:moveTo>
                <a:lnTo>
                  <a:pt x="11788" y="0"/>
                </a:lnTo>
                <a:lnTo>
                  <a:pt x="11788" y="11699"/>
                </a:lnTo>
                <a:lnTo>
                  <a:pt x="11339" y="13049"/>
                </a:lnTo>
                <a:lnTo>
                  <a:pt x="9545" y="15041"/>
                </a:lnTo>
                <a:lnTo>
                  <a:pt x="8296" y="15524"/>
                </a:lnTo>
                <a:lnTo>
                  <a:pt x="11373" y="15524"/>
                </a:lnTo>
                <a:lnTo>
                  <a:pt x="11788" y="14881"/>
                </a:lnTo>
                <a:lnTo>
                  <a:pt x="14671" y="14881"/>
                </a:lnTo>
                <a:lnTo>
                  <a:pt x="1467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8" name="object 168"/>
          <p:cNvSpPr>
            <a:spLocks/>
          </p:cNvSpPr>
          <p:nvPr/>
        </p:nvSpPr>
        <p:spPr bwMode="auto">
          <a:xfrm>
            <a:off x="8335963" y="5576888"/>
            <a:ext cx="11112" cy="12700"/>
          </a:xfrm>
          <a:custGeom>
            <a:avLst/>
            <a:gdLst>
              <a:gd name="T0" fmla="*/ 10955 w 16509"/>
              <a:gd name="T1" fmla="*/ 0 h 18415"/>
              <a:gd name="T2" fmla="*/ 5958 w 16509"/>
              <a:gd name="T3" fmla="*/ 0 h 18415"/>
              <a:gd name="T4" fmla="*/ 3844 w 16509"/>
              <a:gd name="T5" fmla="*/ 867 h 18415"/>
              <a:gd name="T6" fmla="*/ 769 w 16509"/>
              <a:gd name="T7" fmla="*/ 4243 h 18415"/>
              <a:gd name="T8" fmla="*/ 0 w 16509"/>
              <a:gd name="T9" fmla="*/ 6523 h 18415"/>
              <a:gd name="T10" fmla="*/ 0 w 16509"/>
              <a:gd name="T11" fmla="*/ 12181 h 18415"/>
              <a:gd name="T12" fmla="*/ 801 w 16509"/>
              <a:gd name="T13" fmla="*/ 14399 h 18415"/>
              <a:gd name="T14" fmla="*/ 4067 w 16509"/>
              <a:gd name="T15" fmla="*/ 17613 h 18415"/>
              <a:gd name="T16" fmla="*/ 6278 w 16509"/>
              <a:gd name="T17" fmla="*/ 18416 h 18415"/>
              <a:gd name="T18" fmla="*/ 10186 w 16509"/>
              <a:gd name="T19" fmla="*/ 18416 h 18415"/>
              <a:gd name="T20" fmla="*/ 11308 w 16509"/>
              <a:gd name="T21" fmla="*/ 18287 h 18415"/>
              <a:gd name="T22" fmla="*/ 13486 w 16509"/>
              <a:gd name="T23" fmla="*/ 17901 h 18415"/>
              <a:gd name="T24" fmla="*/ 14542 w 16509"/>
              <a:gd name="T25" fmla="*/ 17548 h 18415"/>
              <a:gd name="T26" fmla="*/ 15567 w 16509"/>
              <a:gd name="T27" fmla="*/ 17099 h 18415"/>
              <a:gd name="T28" fmla="*/ 15567 w 16509"/>
              <a:gd name="T29" fmla="*/ 16005 h 18415"/>
              <a:gd name="T30" fmla="*/ 7335 w 16509"/>
              <a:gd name="T31" fmla="*/ 16005 h 18415"/>
              <a:gd name="T32" fmla="*/ 5862 w 16509"/>
              <a:gd name="T33" fmla="*/ 15491 h 18415"/>
              <a:gd name="T34" fmla="*/ 3716 w 16509"/>
              <a:gd name="T35" fmla="*/ 13435 h 18415"/>
              <a:gd name="T36" fmla="*/ 3139 w 16509"/>
              <a:gd name="T37" fmla="*/ 11892 h 18415"/>
              <a:gd name="T38" fmla="*/ 3011 w 16509"/>
              <a:gd name="T39" fmla="*/ 9899 h 18415"/>
              <a:gd name="T40" fmla="*/ 16240 w 16509"/>
              <a:gd name="T41" fmla="*/ 9899 h 18415"/>
              <a:gd name="T42" fmla="*/ 16240 w 16509"/>
              <a:gd name="T43" fmla="*/ 7649 h 18415"/>
              <a:gd name="T44" fmla="*/ 3107 w 16509"/>
              <a:gd name="T45" fmla="*/ 7649 h 18415"/>
              <a:gd name="T46" fmla="*/ 3230 w 16509"/>
              <a:gd name="T47" fmla="*/ 6074 h 18415"/>
              <a:gd name="T48" fmla="*/ 3294 w 16509"/>
              <a:gd name="T49" fmla="*/ 5881 h 18415"/>
              <a:gd name="T50" fmla="*/ 3812 w 16509"/>
              <a:gd name="T51" fmla="*/ 4724 h 18415"/>
              <a:gd name="T52" fmla="*/ 5734 w 16509"/>
              <a:gd name="T53" fmla="*/ 2924 h 18415"/>
              <a:gd name="T54" fmla="*/ 7015 w 16509"/>
              <a:gd name="T55" fmla="*/ 2442 h 18415"/>
              <a:gd name="T56" fmla="*/ 14329 w 16509"/>
              <a:gd name="T57" fmla="*/ 2442 h 18415"/>
              <a:gd name="T58" fmla="*/ 12813 w 16509"/>
              <a:gd name="T59" fmla="*/ 770 h 18415"/>
              <a:gd name="T60" fmla="*/ 10955 w 16509"/>
              <a:gd name="T61" fmla="*/ 0 h 18415"/>
              <a:gd name="T62" fmla="*/ 15567 w 16509"/>
              <a:gd name="T63" fmla="*/ 14367 h 18415"/>
              <a:gd name="T64" fmla="*/ 14542 w 16509"/>
              <a:gd name="T65" fmla="*/ 14945 h 18415"/>
              <a:gd name="T66" fmla="*/ 13486 w 16509"/>
              <a:gd name="T67" fmla="*/ 15363 h 18415"/>
              <a:gd name="T68" fmla="*/ 11435 w 16509"/>
              <a:gd name="T69" fmla="*/ 15877 h 18415"/>
              <a:gd name="T70" fmla="*/ 10346 w 16509"/>
              <a:gd name="T71" fmla="*/ 16005 h 18415"/>
              <a:gd name="T72" fmla="*/ 15567 w 16509"/>
              <a:gd name="T73" fmla="*/ 16005 h 18415"/>
              <a:gd name="T74" fmla="*/ 15567 w 16509"/>
              <a:gd name="T75" fmla="*/ 14367 h 18415"/>
              <a:gd name="T76" fmla="*/ 14329 w 16509"/>
              <a:gd name="T77" fmla="*/ 2442 h 18415"/>
              <a:gd name="T78" fmla="*/ 10026 w 16509"/>
              <a:gd name="T79" fmla="*/ 2442 h 18415"/>
              <a:gd name="T80" fmla="*/ 11179 w 16509"/>
              <a:gd name="T81" fmla="*/ 2924 h 18415"/>
              <a:gd name="T82" fmla="*/ 12044 w 16509"/>
              <a:gd name="T83" fmla="*/ 3856 h 18415"/>
              <a:gd name="T84" fmla="*/ 12876 w 16509"/>
              <a:gd name="T85" fmla="*/ 4820 h 18415"/>
              <a:gd name="T86" fmla="*/ 13256 w 16509"/>
              <a:gd name="T87" fmla="*/ 5881 h 18415"/>
              <a:gd name="T88" fmla="*/ 13357 w 16509"/>
              <a:gd name="T89" fmla="*/ 7649 h 18415"/>
              <a:gd name="T90" fmla="*/ 16240 w 16509"/>
              <a:gd name="T91" fmla="*/ 7649 h 18415"/>
              <a:gd name="T92" fmla="*/ 16240 w 16509"/>
              <a:gd name="T93" fmla="*/ 5881 h 18415"/>
              <a:gd name="T94" fmla="*/ 15535 w 16509"/>
              <a:gd name="T95" fmla="*/ 3825 h 18415"/>
              <a:gd name="T96" fmla="*/ 14329 w 16509"/>
              <a:gd name="T97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509" h="18415">
                <a:moveTo>
                  <a:pt x="10955" y="0"/>
                </a:moveTo>
                <a:lnTo>
                  <a:pt x="5958" y="0"/>
                </a:lnTo>
                <a:lnTo>
                  <a:pt x="3844" y="867"/>
                </a:lnTo>
                <a:lnTo>
                  <a:pt x="769" y="4243"/>
                </a:lnTo>
                <a:lnTo>
                  <a:pt x="0" y="6523"/>
                </a:lnTo>
                <a:lnTo>
                  <a:pt x="0" y="12181"/>
                </a:lnTo>
                <a:lnTo>
                  <a:pt x="801" y="14399"/>
                </a:lnTo>
                <a:lnTo>
                  <a:pt x="4067" y="17613"/>
                </a:lnTo>
                <a:lnTo>
                  <a:pt x="6278" y="18416"/>
                </a:lnTo>
                <a:lnTo>
                  <a:pt x="10186" y="18416"/>
                </a:lnTo>
                <a:lnTo>
                  <a:pt x="11308" y="18287"/>
                </a:lnTo>
                <a:lnTo>
                  <a:pt x="13486" y="17901"/>
                </a:lnTo>
                <a:lnTo>
                  <a:pt x="14542" y="17548"/>
                </a:lnTo>
                <a:lnTo>
                  <a:pt x="15567" y="17099"/>
                </a:lnTo>
                <a:lnTo>
                  <a:pt x="15567" y="16005"/>
                </a:lnTo>
                <a:lnTo>
                  <a:pt x="7335" y="16005"/>
                </a:lnTo>
                <a:lnTo>
                  <a:pt x="5862" y="15491"/>
                </a:lnTo>
                <a:lnTo>
                  <a:pt x="3716" y="13435"/>
                </a:lnTo>
                <a:lnTo>
                  <a:pt x="3139" y="11892"/>
                </a:lnTo>
                <a:lnTo>
                  <a:pt x="3011" y="9899"/>
                </a:lnTo>
                <a:lnTo>
                  <a:pt x="16240" y="9899"/>
                </a:lnTo>
                <a:lnTo>
                  <a:pt x="16240" y="7649"/>
                </a:lnTo>
                <a:lnTo>
                  <a:pt x="3107" y="7649"/>
                </a:lnTo>
                <a:lnTo>
                  <a:pt x="3230" y="6074"/>
                </a:lnTo>
                <a:lnTo>
                  <a:pt x="3294" y="5881"/>
                </a:lnTo>
                <a:lnTo>
                  <a:pt x="3812" y="4724"/>
                </a:lnTo>
                <a:lnTo>
                  <a:pt x="5734" y="2924"/>
                </a:lnTo>
                <a:lnTo>
                  <a:pt x="7015" y="2442"/>
                </a:lnTo>
                <a:lnTo>
                  <a:pt x="14329" y="2442"/>
                </a:lnTo>
                <a:lnTo>
                  <a:pt x="12813" y="770"/>
                </a:lnTo>
                <a:lnTo>
                  <a:pt x="10955" y="0"/>
                </a:lnTo>
                <a:close/>
              </a:path>
              <a:path w="16509" h="18415">
                <a:moveTo>
                  <a:pt x="15567" y="14367"/>
                </a:moveTo>
                <a:lnTo>
                  <a:pt x="14542" y="14945"/>
                </a:lnTo>
                <a:lnTo>
                  <a:pt x="13486" y="15363"/>
                </a:lnTo>
                <a:lnTo>
                  <a:pt x="11435" y="15877"/>
                </a:lnTo>
                <a:lnTo>
                  <a:pt x="10346" y="16005"/>
                </a:lnTo>
                <a:lnTo>
                  <a:pt x="15567" y="16005"/>
                </a:lnTo>
                <a:lnTo>
                  <a:pt x="15567" y="14367"/>
                </a:lnTo>
                <a:close/>
              </a:path>
              <a:path w="16509" h="18415">
                <a:moveTo>
                  <a:pt x="14329" y="2442"/>
                </a:moveTo>
                <a:lnTo>
                  <a:pt x="10026" y="2442"/>
                </a:lnTo>
                <a:lnTo>
                  <a:pt x="11179" y="2924"/>
                </a:lnTo>
                <a:lnTo>
                  <a:pt x="12044" y="3856"/>
                </a:lnTo>
                <a:lnTo>
                  <a:pt x="12876" y="4820"/>
                </a:lnTo>
                <a:lnTo>
                  <a:pt x="13256" y="5881"/>
                </a:lnTo>
                <a:lnTo>
                  <a:pt x="13357" y="7649"/>
                </a:lnTo>
                <a:lnTo>
                  <a:pt x="16240" y="7649"/>
                </a:lnTo>
                <a:lnTo>
                  <a:pt x="16240" y="5881"/>
                </a:lnTo>
                <a:lnTo>
                  <a:pt x="15535" y="3825"/>
                </a:lnTo>
                <a:lnTo>
                  <a:pt x="1432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29" name="object 169"/>
          <p:cNvSpPr>
            <a:spLocks/>
          </p:cNvSpPr>
          <p:nvPr/>
        </p:nvSpPr>
        <p:spPr bwMode="auto">
          <a:xfrm>
            <a:off x="8350250" y="5576888"/>
            <a:ext cx="11113" cy="12700"/>
          </a:xfrm>
          <a:custGeom>
            <a:avLst/>
            <a:gdLst>
              <a:gd name="T0" fmla="*/ 2882 w 15240"/>
              <a:gd name="T1" fmla="*/ 417 h 18415"/>
              <a:gd name="T2" fmla="*/ 0 w 15240"/>
              <a:gd name="T3" fmla="*/ 417 h 18415"/>
              <a:gd name="T4" fmla="*/ 0 w 15240"/>
              <a:gd name="T5" fmla="*/ 17998 h 18415"/>
              <a:gd name="T6" fmla="*/ 2882 w 15240"/>
              <a:gd name="T7" fmla="*/ 17998 h 18415"/>
              <a:gd name="T8" fmla="*/ 2882 w 15240"/>
              <a:gd name="T9" fmla="*/ 6363 h 18415"/>
              <a:gd name="T10" fmla="*/ 3331 w 15240"/>
              <a:gd name="T11" fmla="*/ 5013 h 18415"/>
              <a:gd name="T12" fmla="*/ 5009 w 15240"/>
              <a:gd name="T13" fmla="*/ 3149 h 18415"/>
              <a:gd name="T14" fmla="*/ 2882 w 15240"/>
              <a:gd name="T15" fmla="*/ 3149 h 18415"/>
              <a:gd name="T16" fmla="*/ 2882 w 15240"/>
              <a:gd name="T17" fmla="*/ 417 h 18415"/>
              <a:gd name="T18" fmla="*/ 13599 w 15240"/>
              <a:gd name="T19" fmla="*/ 2506 h 18415"/>
              <a:gd name="T20" fmla="*/ 9192 w 15240"/>
              <a:gd name="T21" fmla="*/ 2506 h 18415"/>
              <a:gd name="T22" fmla="*/ 10153 w 15240"/>
              <a:gd name="T23" fmla="*/ 2924 h 18415"/>
              <a:gd name="T24" fmla="*/ 11435 w 15240"/>
              <a:gd name="T25" fmla="*/ 4596 h 18415"/>
              <a:gd name="T26" fmla="*/ 11786 w 15240"/>
              <a:gd name="T27" fmla="*/ 5817 h 18415"/>
              <a:gd name="T28" fmla="*/ 11786 w 15240"/>
              <a:gd name="T29" fmla="*/ 17998 h 18415"/>
              <a:gd name="T30" fmla="*/ 14669 w 15240"/>
              <a:gd name="T31" fmla="*/ 17998 h 18415"/>
              <a:gd name="T32" fmla="*/ 14554 w 15240"/>
              <a:gd name="T33" fmla="*/ 4596 h 18415"/>
              <a:gd name="T34" fmla="*/ 14124 w 15240"/>
              <a:gd name="T35" fmla="*/ 3149 h 18415"/>
              <a:gd name="T36" fmla="*/ 13599 w 15240"/>
              <a:gd name="T37" fmla="*/ 2506 h 18415"/>
              <a:gd name="T38" fmla="*/ 10538 w 15240"/>
              <a:gd name="T39" fmla="*/ 0 h 18415"/>
              <a:gd name="T40" fmla="*/ 7334 w 15240"/>
              <a:gd name="T41" fmla="*/ 0 h 18415"/>
              <a:gd name="T42" fmla="*/ 6245 w 15240"/>
              <a:gd name="T43" fmla="*/ 289 h 18415"/>
              <a:gd name="T44" fmla="*/ 4356 w 15240"/>
              <a:gd name="T45" fmla="*/ 1318 h 18415"/>
              <a:gd name="T46" fmla="*/ 3554 w 15240"/>
              <a:gd name="T47" fmla="*/ 2120 h 18415"/>
              <a:gd name="T48" fmla="*/ 2882 w 15240"/>
              <a:gd name="T49" fmla="*/ 3149 h 18415"/>
              <a:gd name="T50" fmla="*/ 5009 w 15240"/>
              <a:gd name="T51" fmla="*/ 3149 h 18415"/>
              <a:gd name="T52" fmla="*/ 5124 w 15240"/>
              <a:gd name="T53" fmla="*/ 3021 h 18415"/>
              <a:gd name="T54" fmla="*/ 6341 w 15240"/>
              <a:gd name="T55" fmla="*/ 2506 h 18415"/>
              <a:gd name="T56" fmla="*/ 13599 w 15240"/>
              <a:gd name="T57" fmla="*/ 2506 h 18415"/>
              <a:gd name="T58" fmla="*/ 12075 w 15240"/>
              <a:gd name="T59" fmla="*/ 642 h 18415"/>
              <a:gd name="T60" fmla="*/ 10538 w 15240"/>
              <a:gd name="T61" fmla="*/ 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240" h="18415">
                <a:moveTo>
                  <a:pt x="2882" y="417"/>
                </a:moveTo>
                <a:lnTo>
                  <a:pt x="0" y="417"/>
                </a:lnTo>
                <a:lnTo>
                  <a:pt x="0" y="17998"/>
                </a:lnTo>
                <a:lnTo>
                  <a:pt x="2882" y="17998"/>
                </a:lnTo>
                <a:lnTo>
                  <a:pt x="2882" y="6363"/>
                </a:lnTo>
                <a:lnTo>
                  <a:pt x="3331" y="5013"/>
                </a:lnTo>
                <a:lnTo>
                  <a:pt x="5009" y="3149"/>
                </a:lnTo>
                <a:lnTo>
                  <a:pt x="2882" y="3149"/>
                </a:lnTo>
                <a:lnTo>
                  <a:pt x="2882" y="417"/>
                </a:lnTo>
                <a:close/>
              </a:path>
              <a:path w="15240" h="18415">
                <a:moveTo>
                  <a:pt x="13599" y="2506"/>
                </a:moveTo>
                <a:lnTo>
                  <a:pt x="9192" y="2506"/>
                </a:lnTo>
                <a:lnTo>
                  <a:pt x="10153" y="2924"/>
                </a:lnTo>
                <a:lnTo>
                  <a:pt x="11435" y="4596"/>
                </a:lnTo>
                <a:lnTo>
                  <a:pt x="11786" y="5817"/>
                </a:lnTo>
                <a:lnTo>
                  <a:pt x="11786" y="17998"/>
                </a:lnTo>
                <a:lnTo>
                  <a:pt x="14669" y="17998"/>
                </a:lnTo>
                <a:lnTo>
                  <a:pt x="14554" y="4596"/>
                </a:lnTo>
                <a:lnTo>
                  <a:pt x="14124" y="3149"/>
                </a:lnTo>
                <a:lnTo>
                  <a:pt x="13599" y="2506"/>
                </a:lnTo>
                <a:close/>
              </a:path>
              <a:path w="15240" h="18415">
                <a:moveTo>
                  <a:pt x="10538" y="0"/>
                </a:moveTo>
                <a:lnTo>
                  <a:pt x="7334" y="0"/>
                </a:lnTo>
                <a:lnTo>
                  <a:pt x="6245" y="289"/>
                </a:lnTo>
                <a:lnTo>
                  <a:pt x="4356" y="1318"/>
                </a:lnTo>
                <a:lnTo>
                  <a:pt x="3554" y="2120"/>
                </a:lnTo>
                <a:lnTo>
                  <a:pt x="2882" y="3149"/>
                </a:lnTo>
                <a:lnTo>
                  <a:pt x="5009" y="3149"/>
                </a:lnTo>
                <a:lnTo>
                  <a:pt x="5124" y="3021"/>
                </a:lnTo>
                <a:lnTo>
                  <a:pt x="6341" y="2506"/>
                </a:lnTo>
                <a:lnTo>
                  <a:pt x="13599" y="2506"/>
                </a:lnTo>
                <a:lnTo>
                  <a:pt x="12075" y="642"/>
                </a:lnTo>
                <a:lnTo>
                  <a:pt x="10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0" name="object 170"/>
          <p:cNvSpPr>
            <a:spLocks/>
          </p:cNvSpPr>
          <p:nvPr/>
        </p:nvSpPr>
        <p:spPr bwMode="auto">
          <a:xfrm>
            <a:off x="8364538" y="5576888"/>
            <a:ext cx="9525" cy="12700"/>
          </a:xfrm>
          <a:custGeom>
            <a:avLst/>
            <a:gdLst>
              <a:gd name="T0" fmla="*/ 6054 w 13970"/>
              <a:gd name="T1" fmla="*/ 0 h 18415"/>
              <a:gd name="T2" fmla="*/ 3907 w 13970"/>
              <a:gd name="T3" fmla="*/ 835 h 18415"/>
              <a:gd name="T4" fmla="*/ 768 w 13970"/>
              <a:gd name="T5" fmla="*/ 4113 h 18415"/>
              <a:gd name="T6" fmla="*/ 0 w 13970"/>
              <a:gd name="T7" fmla="*/ 6363 h 18415"/>
              <a:gd name="T8" fmla="*/ 0 w 13970"/>
              <a:gd name="T9" fmla="*/ 12052 h 18415"/>
              <a:gd name="T10" fmla="*/ 768 w 13970"/>
              <a:gd name="T11" fmla="*/ 14302 h 18415"/>
              <a:gd name="T12" fmla="*/ 2396 w 13970"/>
              <a:gd name="T13" fmla="*/ 16005 h 18415"/>
              <a:gd name="T14" fmla="*/ 3876 w 13970"/>
              <a:gd name="T15" fmla="*/ 17613 h 18415"/>
              <a:gd name="T16" fmla="*/ 5990 w 13970"/>
              <a:gd name="T17" fmla="*/ 18416 h 18415"/>
              <a:gd name="T18" fmla="*/ 10506 w 13970"/>
              <a:gd name="T19" fmla="*/ 18319 h 18415"/>
              <a:gd name="T20" fmla="*/ 12204 w 13970"/>
              <a:gd name="T21" fmla="*/ 17998 h 18415"/>
              <a:gd name="T22" fmla="*/ 13036 w 13970"/>
              <a:gd name="T23" fmla="*/ 17710 h 18415"/>
              <a:gd name="T24" fmla="*/ 13869 w 13970"/>
              <a:gd name="T25" fmla="*/ 17324 h 18415"/>
              <a:gd name="T26" fmla="*/ 13869 w 13970"/>
              <a:gd name="T27" fmla="*/ 16005 h 18415"/>
              <a:gd name="T28" fmla="*/ 7078 w 13970"/>
              <a:gd name="T29" fmla="*/ 16005 h 18415"/>
              <a:gd name="T30" fmla="*/ 5605 w 13970"/>
              <a:gd name="T31" fmla="*/ 15427 h 18415"/>
              <a:gd name="T32" fmla="*/ 3555 w 13970"/>
              <a:gd name="T33" fmla="*/ 13049 h 18415"/>
              <a:gd name="T34" fmla="*/ 3042 w 13970"/>
              <a:gd name="T35" fmla="*/ 11377 h 18415"/>
              <a:gd name="T36" fmla="*/ 3042 w 13970"/>
              <a:gd name="T37" fmla="*/ 7103 h 18415"/>
              <a:gd name="T38" fmla="*/ 3555 w 13970"/>
              <a:gd name="T39" fmla="*/ 5431 h 18415"/>
              <a:gd name="T40" fmla="*/ 5605 w 13970"/>
              <a:gd name="T41" fmla="*/ 3053 h 18415"/>
              <a:gd name="T42" fmla="*/ 7078 w 13970"/>
              <a:gd name="T43" fmla="*/ 2442 h 18415"/>
              <a:gd name="T44" fmla="*/ 13869 w 13970"/>
              <a:gd name="T45" fmla="*/ 2442 h 18415"/>
              <a:gd name="T46" fmla="*/ 13869 w 13970"/>
              <a:gd name="T47" fmla="*/ 1092 h 18415"/>
              <a:gd name="T48" fmla="*/ 13069 w 13970"/>
              <a:gd name="T49" fmla="*/ 739 h 18415"/>
              <a:gd name="T50" fmla="*/ 12236 w 13970"/>
              <a:gd name="T51" fmla="*/ 482 h 18415"/>
              <a:gd name="T52" fmla="*/ 10570 w 13970"/>
              <a:gd name="T53" fmla="*/ 96 h 18415"/>
              <a:gd name="T54" fmla="*/ 6054 w 13970"/>
              <a:gd name="T55" fmla="*/ 0 h 18415"/>
              <a:gd name="T56" fmla="*/ 13869 w 13970"/>
              <a:gd name="T57" fmla="*/ 14655 h 18415"/>
              <a:gd name="T58" fmla="*/ 13036 w 13970"/>
              <a:gd name="T59" fmla="*/ 15106 h 18415"/>
              <a:gd name="T60" fmla="*/ 12236 w 13970"/>
              <a:gd name="T61" fmla="*/ 15459 h 18415"/>
              <a:gd name="T62" fmla="*/ 10570 w 13970"/>
              <a:gd name="T63" fmla="*/ 15909 h 18415"/>
              <a:gd name="T64" fmla="*/ 7078 w 13970"/>
              <a:gd name="T65" fmla="*/ 16005 h 18415"/>
              <a:gd name="T66" fmla="*/ 13869 w 13970"/>
              <a:gd name="T67" fmla="*/ 16005 h 18415"/>
              <a:gd name="T68" fmla="*/ 13869 w 13970"/>
              <a:gd name="T69" fmla="*/ 14655 h 18415"/>
              <a:gd name="T70" fmla="*/ 13869 w 13970"/>
              <a:gd name="T71" fmla="*/ 2442 h 18415"/>
              <a:gd name="T72" fmla="*/ 9770 w 13970"/>
              <a:gd name="T73" fmla="*/ 2442 h 18415"/>
              <a:gd name="T74" fmla="*/ 10570 w 13970"/>
              <a:gd name="T75" fmla="*/ 2571 h 18415"/>
              <a:gd name="T76" fmla="*/ 12315 w 13970"/>
              <a:gd name="T77" fmla="*/ 3053 h 18415"/>
              <a:gd name="T78" fmla="*/ 13036 w 13970"/>
              <a:gd name="T79" fmla="*/ 3342 h 18415"/>
              <a:gd name="T80" fmla="*/ 13869 w 13970"/>
              <a:gd name="T81" fmla="*/ 3792 h 18415"/>
              <a:gd name="T82" fmla="*/ 13869 w 13970"/>
              <a:gd name="T83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970" h="18415">
                <a:moveTo>
                  <a:pt x="6054" y="0"/>
                </a:moveTo>
                <a:lnTo>
                  <a:pt x="3907" y="835"/>
                </a:lnTo>
                <a:lnTo>
                  <a:pt x="768" y="4113"/>
                </a:lnTo>
                <a:lnTo>
                  <a:pt x="0" y="6363"/>
                </a:lnTo>
                <a:lnTo>
                  <a:pt x="0" y="12052"/>
                </a:lnTo>
                <a:lnTo>
                  <a:pt x="768" y="14302"/>
                </a:lnTo>
                <a:lnTo>
                  <a:pt x="2396" y="16005"/>
                </a:lnTo>
                <a:lnTo>
                  <a:pt x="3876" y="17613"/>
                </a:lnTo>
                <a:lnTo>
                  <a:pt x="5990" y="18416"/>
                </a:lnTo>
                <a:lnTo>
                  <a:pt x="10506" y="18319"/>
                </a:lnTo>
                <a:lnTo>
                  <a:pt x="12204" y="17998"/>
                </a:lnTo>
                <a:lnTo>
                  <a:pt x="13036" y="17710"/>
                </a:lnTo>
                <a:lnTo>
                  <a:pt x="13869" y="17324"/>
                </a:lnTo>
                <a:lnTo>
                  <a:pt x="13869" y="16005"/>
                </a:lnTo>
                <a:lnTo>
                  <a:pt x="7078" y="16005"/>
                </a:lnTo>
                <a:lnTo>
                  <a:pt x="5605" y="15427"/>
                </a:lnTo>
                <a:lnTo>
                  <a:pt x="3555" y="13049"/>
                </a:lnTo>
                <a:lnTo>
                  <a:pt x="3042" y="11377"/>
                </a:lnTo>
                <a:lnTo>
                  <a:pt x="3042" y="7103"/>
                </a:lnTo>
                <a:lnTo>
                  <a:pt x="3555" y="5431"/>
                </a:lnTo>
                <a:lnTo>
                  <a:pt x="5605" y="3053"/>
                </a:lnTo>
                <a:lnTo>
                  <a:pt x="7078" y="2442"/>
                </a:lnTo>
                <a:lnTo>
                  <a:pt x="13869" y="2442"/>
                </a:lnTo>
                <a:lnTo>
                  <a:pt x="13869" y="1092"/>
                </a:lnTo>
                <a:lnTo>
                  <a:pt x="13069" y="739"/>
                </a:lnTo>
                <a:lnTo>
                  <a:pt x="12236" y="482"/>
                </a:lnTo>
                <a:lnTo>
                  <a:pt x="10570" y="96"/>
                </a:lnTo>
                <a:lnTo>
                  <a:pt x="6054" y="0"/>
                </a:lnTo>
                <a:close/>
              </a:path>
              <a:path w="13970" h="18415">
                <a:moveTo>
                  <a:pt x="13869" y="14655"/>
                </a:moveTo>
                <a:lnTo>
                  <a:pt x="13036" y="15106"/>
                </a:lnTo>
                <a:lnTo>
                  <a:pt x="12236" y="15459"/>
                </a:lnTo>
                <a:lnTo>
                  <a:pt x="10570" y="15909"/>
                </a:lnTo>
                <a:lnTo>
                  <a:pt x="7078" y="16005"/>
                </a:lnTo>
                <a:lnTo>
                  <a:pt x="13869" y="16005"/>
                </a:lnTo>
                <a:lnTo>
                  <a:pt x="13869" y="14655"/>
                </a:lnTo>
                <a:close/>
              </a:path>
              <a:path w="13970" h="18415">
                <a:moveTo>
                  <a:pt x="13869" y="2442"/>
                </a:moveTo>
                <a:lnTo>
                  <a:pt x="9770" y="2442"/>
                </a:lnTo>
                <a:lnTo>
                  <a:pt x="10570" y="2571"/>
                </a:lnTo>
                <a:lnTo>
                  <a:pt x="12315" y="3053"/>
                </a:lnTo>
                <a:lnTo>
                  <a:pt x="13036" y="3342"/>
                </a:lnTo>
                <a:lnTo>
                  <a:pt x="13869" y="3792"/>
                </a:lnTo>
                <a:lnTo>
                  <a:pt x="1386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1" name="object 171"/>
          <p:cNvSpPr>
            <a:spLocks/>
          </p:cNvSpPr>
          <p:nvPr/>
        </p:nvSpPr>
        <p:spPr bwMode="auto">
          <a:xfrm>
            <a:off x="8375650" y="5576888"/>
            <a:ext cx="12700" cy="17462"/>
          </a:xfrm>
          <a:custGeom>
            <a:avLst/>
            <a:gdLst>
              <a:gd name="T0" fmla="*/ 3042 w 17145"/>
              <a:gd name="T1" fmla="*/ 0 h 24765"/>
              <a:gd name="T2" fmla="*/ 0 w 17145"/>
              <a:gd name="T3" fmla="*/ 0 h 24765"/>
              <a:gd name="T4" fmla="*/ 7078 w 17145"/>
              <a:gd name="T5" fmla="*/ 17292 h 24765"/>
              <a:gd name="T6" fmla="*/ 6021 w 17145"/>
              <a:gd name="T7" fmla="*/ 19991 h 24765"/>
              <a:gd name="T8" fmla="*/ 5541 w 17145"/>
              <a:gd name="T9" fmla="*/ 20859 h 24765"/>
              <a:gd name="T10" fmla="*/ 4644 w 17145"/>
              <a:gd name="T11" fmla="*/ 21630 h 24765"/>
              <a:gd name="T12" fmla="*/ 4034 w 17145"/>
              <a:gd name="T13" fmla="*/ 21823 h 24765"/>
              <a:gd name="T14" fmla="*/ 1568 w 17145"/>
              <a:gd name="T15" fmla="*/ 21823 h 24765"/>
              <a:gd name="T16" fmla="*/ 1568 w 17145"/>
              <a:gd name="T17" fmla="*/ 24234 h 24765"/>
              <a:gd name="T18" fmla="*/ 5156 w 17145"/>
              <a:gd name="T19" fmla="*/ 24234 h 24765"/>
              <a:gd name="T20" fmla="*/ 6181 w 17145"/>
              <a:gd name="T21" fmla="*/ 23912 h 24765"/>
              <a:gd name="T22" fmla="*/ 7719 w 17145"/>
              <a:gd name="T23" fmla="*/ 22627 h 24765"/>
              <a:gd name="T24" fmla="*/ 8520 w 17145"/>
              <a:gd name="T25" fmla="*/ 21244 h 24765"/>
              <a:gd name="T26" fmla="*/ 11528 w 17145"/>
              <a:gd name="T27" fmla="*/ 13756 h 24765"/>
              <a:gd name="T28" fmla="*/ 8520 w 17145"/>
              <a:gd name="T29" fmla="*/ 13756 h 24765"/>
              <a:gd name="T30" fmla="*/ 3042 w 17145"/>
              <a:gd name="T31" fmla="*/ 0 h 24765"/>
              <a:gd name="T32" fmla="*/ 17039 w 17145"/>
              <a:gd name="T33" fmla="*/ 0 h 24765"/>
              <a:gd name="T34" fmla="*/ 13996 w 17145"/>
              <a:gd name="T35" fmla="*/ 0 h 24765"/>
              <a:gd name="T36" fmla="*/ 8520 w 17145"/>
              <a:gd name="T37" fmla="*/ 13756 h 24765"/>
              <a:gd name="T38" fmla="*/ 11528 w 17145"/>
              <a:gd name="T39" fmla="*/ 13756 h 24765"/>
              <a:gd name="T40" fmla="*/ 17039 w 17145"/>
              <a:gd name="T41" fmla="*/ 0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145" h="24765">
                <a:moveTo>
                  <a:pt x="3042" y="0"/>
                </a:moveTo>
                <a:lnTo>
                  <a:pt x="0" y="0"/>
                </a:lnTo>
                <a:lnTo>
                  <a:pt x="7078" y="17292"/>
                </a:lnTo>
                <a:lnTo>
                  <a:pt x="6021" y="19991"/>
                </a:lnTo>
                <a:lnTo>
                  <a:pt x="5541" y="20859"/>
                </a:lnTo>
                <a:lnTo>
                  <a:pt x="4644" y="21630"/>
                </a:lnTo>
                <a:lnTo>
                  <a:pt x="4034" y="21823"/>
                </a:lnTo>
                <a:lnTo>
                  <a:pt x="1568" y="21823"/>
                </a:lnTo>
                <a:lnTo>
                  <a:pt x="1568" y="24234"/>
                </a:lnTo>
                <a:lnTo>
                  <a:pt x="5156" y="24234"/>
                </a:lnTo>
                <a:lnTo>
                  <a:pt x="6181" y="23912"/>
                </a:lnTo>
                <a:lnTo>
                  <a:pt x="7719" y="22627"/>
                </a:lnTo>
                <a:lnTo>
                  <a:pt x="8520" y="21244"/>
                </a:lnTo>
                <a:lnTo>
                  <a:pt x="11528" y="13756"/>
                </a:lnTo>
                <a:lnTo>
                  <a:pt x="8520" y="13756"/>
                </a:lnTo>
                <a:lnTo>
                  <a:pt x="3042" y="0"/>
                </a:lnTo>
                <a:close/>
              </a:path>
              <a:path w="17145" h="24765">
                <a:moveTo>
                  <a:pt x="17039" y="0"/>
                </a:moveTo>
                <a:lnTo>
                  <a:pt x="13996" y="0"/>
                </a:lnTo>
                <a:lnTo>
                  <a:pt x="8520" y="13756"/>
                </a:lnTo>
                <a:lnTo>
                  <a:pt x="11528" y="13756"/>
                </a:lnTo>
                <a:lnTo>
                  <a:pt x="170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2" name="object 172"/>
          <p:cNvSpPr>
            <a:spLocks/>
          </p:cNvSpPr>
          <p:nvPr/>
        </p:nvSpPr>
        <p:spPr bwMode="auto">
          <a:xfrm>
            <a:off x="8397875" y="5572125"/>
            <a:ext cx="4763" cy="20638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8638 h 29209"/>
              <a:gd name="T6" fmla="*/ 6630 w 6984"/>
              <a:gd name="T7" fmla="*/ 28638 h 29209"/>
              <a:gd name="T8" fmla="*/ 6630 w 6984"/>
              <a:gd name="T9" fmla="*/ 26388 h 29209"/>
              <a:gd name="T10" fmla="*/ 2882 w 6984"/>
              <a:gd name="T11" fmla="*/ 26388 h 29209"/>
              <a:gd name="T12" fmla="*/ 2882 w 6984"/>
              <a:gd name="T13" fmla="*/ 2250 h 29209"/>
              <a:gd name="T14" fmla="*/ 6630 w 6984"/>
              <a:gd name="T15" fmla="*/ 2250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8638"/>
                </a:lnTo>
                <a:lnTo>
                  <a:pt x="6630" y="28638"/>
                </a:lnTo>
                <a:lnTo>
                  <a:pt x="6630" y="26388"/>
                </a:lnTo>
                <a:lnTo>
                  <a:pt x="2882" y="26388"/>
                </a:lnTo>
                <a:lnTo>
                  <a:pt x="2882" y="2250"/>
                </a:lnTo>
                <a:lnTo>
                  <a:pt x="6630" y="2250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3" name="object 173"/>
          <p:cNvSpPr>
            <a:spLocks/>
          </p:cNvSpPr>
          <p:nvPr/>
        </p:nvSpPr>
        <p:spPr bwMode="auto">
          <a:xfrm>
            <a:off x="8407400" y="5573713"/>
            <a:ext cx="12700" cy="15875"/>
          </a:xfrm>
          <a:custGeom>
            <a:avLst/>
            <a:gdLst>
              <a:gd name="T0" fmla="*/ 3171 w 18415"/>
              <a:gd name="T1" fmla="*/ 0 h 23495"/>
              <a:gd name="T2" fmla="*/ 0 w 18415"/>
              <a:gd name="T3" fmla="*/ 0 h 23495"/>
              <a:gd name="T4" fmla="*/ 0 w 18415"/>
              <a:gd name="T5" fmla="*/ 23430 h 23495"/>
              <a:gd name="T6" fmla="*/ 3171 w 18415"/>
              <a:gd name="T7" fmla="*/ 23430 h 23495"/>
              <a:gd name="T8" fmla="*/ 3171 w 18415"/>
              <a:gd name="T9" fmla="*/ 12278 h 23495"/>
              <a:gd name="T10" fmla="*/ 17809 w 18415"/>
              <a:gd name="T11" fmla="*/ 12278 h 23495"/>
              <a:gd name="T12" fmla="*/ 17809 w 18415"/>
              <a:gd name="T13" fmla="*/ 9610 h 23495"/>
              <a:gd name="T14" fmla="*/ 3171 w 18415"/>
              <a:gd name="T15" fmla="*/ 9610 h 23495"/>
              <a:gd name="T16" fmla="*/ 3171 w 18415"/>
              <a:gd name="T17" fmla="*/ 0 h 23495"/>
              <a:gd name="T18" fmla="*/ 17809 w 18415"/>
              <a:gd name="T19" fmla="*/ 12278 h 23495"/>
              <a:gd name="T20" fmla="*/ 14638 w 18415"/>
              <a:gd name="T21" fmla="*/ 12278 h 23495"/>
              <a:gd name="T22" fmla="*/ 14638 w 18415"/>
              <a:gd name="T23" fmla="*/ 23430 h 23495"/>
              <a:gd name="T24" fmla="*/ 17809 w 18415"/>
              <a:gd name="T25" fmla="*/ 23430 h 23495"/>
              <a:gd name="T26" fmla="*/ 17809 w 18415"/>
              <a:gd name="T27" fmla="*/ 12278 h 23495"/>
              <a:gd name="T28" fmla="*/ 17809 w 18415"/>
              <a:gd name="T29" fmla="*/ 0 h 23495"/>
              <a:gd name="T30" fmla="*/ 14638 w 18415"/>
              <a:gd name="T31" fmla="*/ 0 h 23495"/>
              <a:gd name="T32" fmla="*/ 14638 w 18415"/>
              <a:gd name="T33" fmla="*/ 9610 h 23495"/>
              <a:gd name="T34" fmla="*/ 17809 w 18415"/>
              <a:gd name="T35" fmla="*/ 9610 h 23495"/>
              <a:gd name="T36" fmla="*/ 17809 w 18415"/>
              <a:gd name="T37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415" h="23495">
                <a:moveTo>
                  <a:pt x="3171" y="0"/>
                </a:moveTo>
                <a:lnTo>
                  <a:pt x="0" y="0"/>
                </a:lnTo>
                <a:lnTo>
                  <a:pt x="0" y="23430"/>
                </a:lnTo>
                <a:lnTo>
                  <a:pt x="3171" y="23430"/>
                </a:lnTo>
                <a:lnTo>
                  <a:pt x="3171" y="12278"/>
                </a:lnTo>
                <a:lnTo>
                  <a:pt x="17809" y="12278"/>
                </a:lnTo>
                <a:lnTo>
                  <a:pt x="17809" y="9610"/>
                </a:lnTo>
                <a:lnTo>
                  <a:pt x="3171" y="9610"/>
                </a:lnTo>
                <a:lnTo>
                  <a:pt x="3171" y="0"/>
                </a:lnTo>
                <a:close/>
              </a:path>
              <a:path w="18415" h="23495">
                <a:moveTo>
                  <a:pt x="17809" y="12278"/>
                </a:moveTo>
                <a:lnTo>
                  <a:pt x="14638" y="12278"/>
                </a:lnTo>
                <a:lnTo>
                  <a:pt x="14638" y="23430"/>
                </a:lnTo>
                <a:lnTo>
                  <a:pt x="17809" y="23430"/>
                </a:lnTo>
                <a:lnTo>
                  <a:pt x="17809" y="12278"/>
                </a:lnTo>
                <a:close/>
              </a:path>
              <a:path w="18415" h="23495">
                <a:moveTo>
                  <a:pt x="17809" y="0"/>
                </a:moveTo>
                <a:lnTo>
                  <a:pt x="14638" y="0"/>
                </a:lnTo>
                <a:lnTo>
                  <a:pt x="14638" y="9610"/>
                </a:lnTo>
                <a:lnTo>
                  <a:pt x="17809" y="9610"/>
                </a:lnTo>
                <a:lnTo>
                  <a:pt x="178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4" name="object 174"/>
          <p:cNvSpPr>
            <a:spLocks/>
          </p:cNvSpPr>
          <p:nvPr/>
        </p:nvSpPr>
        <p:spPr bwMode="auto">
          <a:xfrm>
            <a:off x="8421688" y="5576888"/>
            <a:ext cx="11112" cy="12700"/>
          </a:xfrm>
          <a:custGeom>
            <a:avLst/>
            <a:gdLst>
              <a:gd name="T0" fmla="*/ 14062 w 14604"/>
              <a:gd name="T1" fmla="*/ 0 h 17779"/>
              <a:gd name="T2" fmla="*/ 384 w 14604"/>
              <a:gd name="T3" fmla="*/ 0 h 17779"/>
              <a:gd name="T4" fmla="*/ 384 w 14604"/>
              <a:gd name="T5" fmla="*/ 2313 h 17779"/>
              <a:gd name="T6" fmla="*/ 10826 w 14604"/>
              <a:gd name="T7" fmla="*/ 2313 h 17779"/>
              <a:gd name="T8" fmla="*/ 0 w 14604"/>
              <a:gd name="T9" fmla="*/ 14945 h 17779"/>
              <a:gd name="T10" fmla="*/ 0 w 14604"/>
              <a:gd name="T11" fmla="*/ 17580 h 17779"/>
              <a:gd name="T12" fmla="*/ 14062 w 14604"/>
              <a:gd name="T13" fmla="*/ 17580 h 17779"/>
              <a:gd name="T14" fmla="*/ 14062 w 14604"/>
              <a:gd name="T15" fmla="*/ 15266 h 17779"/>
              <a:gd name="T16" fmla="*/ 3235 w 14604"/>
              <a:gd name="T17" fmla="*/ 15266 h 17779"/>
              <a:gd name="T18" fmla="*/ 14062 w 14604"/>
              <a:gd name="T19" fmla="*/ 2635 h 17779"/>
              <a:gd name="T20" fmla="*/ 14062 w 14604"/>
              <a:gd name="T21" fmla="*/ 0 h 17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604" h="17779">
                <a:moveTo>
                  <a:pt x="14062" y="0"/>
                </a:moveTo>
                <a:lnTo>
                  <a:pt x="384" y="0"/>
                </a:lnTo>
                <a:lnTo>
                  <a:pt x="384" y="2313"/>
                </a:lnTo>
                <a:lnTo>
                  <a:pt x="10826" y="2313"/>
                </a:lnTo>
                <a:lnTo>
                  <a:pt x="0" y="14945"/>
                </a:lnTo>
                <a:lnTo>
                  <a:pt x="0" y="17580"/>
                </a:lnTo>
                <a:lnTo>
                  <a:pt x="14062" y="17580"/>
                </a:lnTo>
                <a:lnTo>
                  <a:pt x="14062" y="15266"/>
                </a:lnTo>
                <a:lnTo>
                  <a:pt x="3235" y="15266"/>
                </a:lnTo>
                <a:lnTo>
                  <a:pt x="14062" y="2635"/>
                </a:lnTo>
                <a:lnTo>
                  <a:pt x="140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5" name="object 175"/>
          <p:cNvSpPr>
            <a:spLocks/>
          </p:cNvSpPr>
          <p:nvPr/>
        </p:nvSpPr>
        <p:spPr bwMode="auto">
          <a:xfrm>
            <a:off x="8435975" y="5572125"/>
            <a:ext cx="4763" cy="20638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250 h 29209"/>
              <a:gd name="T6" fmla="*/ 3747 w 6984"/>
              <a:gd name="T7" fmla="*/ 2250 h 29209"/>
              <a:gd name="T8" fmla="*/ 3747 w 6984"/>
              <a:gd name="T9" fmla="*/ 26388 h 29209"/>
              <a:gd name="T10" fmla="*/ 0 w 6984"/>
              <a:gd name="T11" fmla="*/ 26388 h 29209"/>
              <a:gd name="T12" fmla="*/ 0 w 6984"/>
              <a:gd name="T13" fmla="*/ 28638 h 29209"/>
              <a:gd name="T14" fmla="*/ 6630 w 6984"/>
              <a:gd name="T15" fmla="*/ 28638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250"/>
                </a:lnTo>
                <a:lnTo>
                  <a:pt x="3747" y="2250"/>
                </a:lnTo>
                <a:lnTo>
                  <a:pt x="3747" y="26388"/>
                </a:lnTo>
                <a:lnTo>
                  <a:pt x="0" y="26388"/>
                </a:lnTo>
                <a:lnTo>
                  <a:pt x="0" y="28638"/>
                </a:lnTo>
                <a:lnTo>
                  <a:pt x="6630" y="28638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6" name="object 176"/>
          <p:cNvSpPr>
            <a:spLocks/>
          </p:cNvSpPr>
          <p:nvPr/>
        </p:nvSpPr>
        <p:spPr bwMode="auto">
          <a:xfrm>
            <a:off x="8021638" y="5529263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7" name="object 177"/>
          <p:cNvSpPr>
            <a:spLocks/>
          </p:cNvSpPr>
          <p:nvPr/>
        </p:nvSpPr>
        <p:spPr bwMode="auto">
          <a:xfrm>
            <a:off x="8021638" y="552926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8" name="object 178"/>
          <p:cNvSpPr>
            <a:spLocks/>
          </p:cNvSpPr>
          <p:nvPr/>
        </p:nvSpPr>
        <p:spPr bwMode="auto">
          <a:xfrm>
            <a:off x="8021638" y="552926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39" name="object 179"/>
          <p:cNvSpPr>
            <a:spLocks/>
          </p:cNvSpPr>
          <p:nvPr/>
        </p:nvSpPr>
        <p:spPr bwMode="auto">
          <a:xfrm>
            <a:off x="8678863" y="5529263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0" name="object 180"/>
          <p:cNvSpPr>
            <a:spLocks/>
          </p:cNvSpPr>
          <p:nvPr/>
        </p:nvSpPr>
        <p:spPr bwMode="auto">
          <a:xfrm>
            <a:off x="8678863" y="5529263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1" name="object 181"/>
          <p:cNvSpPr>
            <a:spLocks/>
          </p:cNvSpPr>
          <p:nvPr/>
        </p:nvSpPr>
        <p:spPr bwMode="auto">
          <a:xfrm>
            <a:off x="7969250" y="5518150"/>
            <a:ext cx="11113" cy="17463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7 w 16509"/>
              <a:gd name="T5" fmla="*/ 1060 h 24765"/>
              <a:gd name="T6" fmla="*/ 671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7 w 16509"/>
              <a:gd name="T15" fmla="*/ 23237 h 24765"/>
              <a:gd name="T16" fmla="*/ 5444 w 16509"/>
              <a:gd name="T17" fmla="*/ 24265 h 24765"/>
              <a:gd name="T18" fmla="*/ 10666 w 16509"/>
              <a:gd name="T19" fmla="*/ 24265 h 24765"/>
              <a:gd name="T20" fmla="*/ 12651 w 16509"/>
              <a:gd name="T21" fmla="*/ 23237 h 24765"/>
              <a:gd name="T22" fmla="*/ 13643 w 16509"/>
              <a:gd name="T23" fmla="*/ 21790 h 24765"/>
              <a:gd name="T24" fmla="*/ 6437 w 16509"/>
              <a:gd name="T25" fmla="*/ 21790 h 24765"/>
              <a:gd name="T26" fmla="*/ 5220 w 16509"/>
              <a:gd name="T27" fmla="*/ 20988 h 24765"/>
              <a:gd name="T28" fmla="*/ 3554 w 16509"/>
              <a:gd name="T29" fmla="*/ 17773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3 h 24765"/>
              <a:gd name="T36" fmla="*/ 5220 w 16509"/>
              <a:gd name="T37" fmla="*/ 3309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2 w 16509"/>
              <a:gd name="T51" fmla="*/ 3309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2 w 16509"/>
              <a:gd name="T65" fmla="*/ 20988 h 24765"/>
              <a:gd name="T66" fmla="*/ 9705 w 16509"/>
              <a:gd name="T67" fmla="*/ 21790 h 24765"/>
              <a:gd name="T68" fmla="*/ 13643 w 16509"/>
              <a:gd name="T69" fmla="*/ 21790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7" y="1060"/>
                </a:lnTo>
                <a:lnTo>
                  <a:pt x="671" y="5206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7" y="23237"/>
                </a:lnTo>
                <a:lnTo>
                  <a:pt x="5444" y="24265"/>
                </a:lnTo>
                <a:lnTo>
                  <a:pt x="10666" y="24265"/>
                </a:lnTo>
                <a:lnTo>
                  <a:pt x="12651" y="23237"/>
                </a:lnTo>
                <a:lnTo>
                  <a:pt x="13643" y="21790"/>
                </a:lnTo>
                <a:lnTo>
                  <a:pt x="6437" y="21790"/>
                </a:lnTo>
                <a:lnTo>
                  <a:pt x="5220" y="20988"/>
                </a:lnTo>
                <a:lnTo>
                  <a:pt x="3554" y="17773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3"/>
                </a:lnTo>
                <a:lnTo>
                  <a:pt x="5220" y="3309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2" y="3309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2" y="20988"/>
                </a:lnTo>
                <a:lnTo>
                  <a:pt x="9705" y="21790"/>
                </a:lnTo>
                <a:lnTo>
                  <a:pt x="13643" y="21790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2" name="object 182"/>
          <p:cNvSpPr>
            <a:spLocks/>
          </p:cNvSpPr>
          <p:nvPr/>
        </p:nvSpPr>
        <p:spPr bwMode="auto">
          <a:xfrm>
            <a:off x="7983538" y="5534025"/>
            <a:ext cx="3175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3" name="object 183"/>
          <p:cNvSpPr>
            <a:spLocks/>
          </p:cNvSpPr>
          <p:nvPr/>
        </p:nvSpPr>
        <p:spPr bwMode="auto">
          <a:xfrm>
            <a:off x="7989888" y="5518150"/>
            <a:ext cx="12700" cy="17463"/>
          </a:xfrm>
          <a:custGeom>
            <a:avLst/>
            <a:gdLst>
              <a:gd name="T0" fmla="*/ 1504 w 16509"/>
              <a:gd name="T1" fmla="*/ 20473 h 24765"/>
              <a:gd name="T2" fmla="*/ 1504 w 16509"/>
              <a:gd name="T3" fmla="*/ 23366 h 24765"/>
              <a:gd name="T4" fmla="*/ 2369 w 16509"/>
              <a:gd name="T5" fmla="*/ 23688 h 24765"/>
              <a:gd name="T6" fmla="*/ 3202 w 16509"/>
              <a:gd name="T7" fmla="*/ 23912 h 24765"/>
              <a:gd name="T8" fmla="*/ 4836 w 16509"/>
              <a:gd name="T9" fmla="*/ 24169 h 24765"/>
              <a:gd name="T10" fmla="*/ 9385 w 16509"/>
              <a:gd name="T11" fmla="*/ 24265 h 24765"/>
              <a:gd name="T12" fmla="*/ 11723 w 16509"/>
              <a:gd name="T13" fmla="*/ 23173 h 24765"/>
              <a:gd name="T14" fmla="*/ 12955 w 16509"/>
              <a:gd name="T15" fmla="*/ 21630 h 24765"/>
              <a:gd name="T16" fmla="*/ 8359 w 16509"/>
              <a:gd name="T17" fmla="*/ 21630 h 24765"/>
              <a:gd name="T18" fmla="*/ 4707 w 16509"/>
              <a:gd name="T19" fmla="*/ 21534 h 24765"/>
              <a:gd name="T20" fmla="*/ 3074 w 16509"/>
              <a:gd name="T21" fmla="*/ 21148 h 24765"/>
              <a:gd name="T22" fmla="*/ 2273 w 16509"/>
              <a:gd name="T23" fmla="*/ 20859 h 24765"/>
              <a:gd name="T24" fmla="*/ 1504 w 16509"/>
              <a:gd name="T25" fmla="*/ 20473 h 24765"/>
              <a:gd name="T26" fmla="*/ 16111 w 16509"/>
              <a:gd name="T27" fmla="*/ 13112 h 24765"/>
              <a:gd name="T28" fmla="*/ 12971 w 16509"/>
              <a:gd name="T29" fmla="*/ 13112 h 24765"/>
              <a:gd name="T30" fmla="*/ 12780 w 16509"/>
              <a:gd name="T31" fmla="*/ 16005 h 24765"/>
              <a:gd name="T32" fmla="*/ 12139 w 16509"/>
              <a:gd name="T33" fmla="*/ 18126 h 24765"/>
              <a:gd name="T34" fmla="*/ 9961 w 16509"/>
              <a:gd name="T35" fmla="*/ 20954 h 24765"/>
              <a:gd name="T36" fmla="*/ 8359 w 16509"/>
              <a:gd name="T37" fmla="*/ 21630 h 24765"/>
              <a:gd name="T38" fmla="*/ 12955 w 16509"/>
              <a:gd name="T39" fmla="*/ 21630 h 24765"/>
              <a:gd name="T40" fmla="*/ 15214 w 16509"/>
              <a:gd name="T41" fmla="*/ 18802 h 24765"/>
              <a:gd name="T42" fmla="*/ 16071 w 16509"/>
              <a:gd name="T43" fmla="*/ 16005 h 24765"/>
              <a:gd name="T44" fmla="*/ 16111 w 16509"/>
              <a:gd name="T45" fmla="*/ 13112 h 24765"/>
              <a:gd name="T46" fmla="*/ 10473 w 16509"/>
              <a:gd name="T47" fmla="*/ 0 h 24765"/>
              <a:gd name="T48" fmla="*/ 5412 w 16509"/>
              <a:gd name="T49" fmla="*/ 0 h 24765"/>
              <a:gd name="T50" fmla="*/ 3522 w 16509"/>
              <a:gd name="T51" fmla="*/ 739 h 24765"/>
              <a:gd name="T52" fmla="*/ 703 w 16509"/>
              <a:gd name="T53" fmla="*/ 3663 h 24765"/>
              <a:gd name="T54" fmla="*/ 0 w 16509"/>
              <a:gd name="T55" fmla="*/ 5591 h 24765"/>
              <a:gd name="T56" fmla="*/ 0 w 16509"/>
              <a:gd name="T57" fmla="*/ 10445 h 24765"/>
              <a:gd name="T58" fmla="*/ 671 w 16509"/>
              <a:gd name="T59" fmla="*/ 12373 h 24765"/>
              <a:gd name="T60" fmla="*/ 3362 w 16509"/>
              <a:gd name="T61" fmla="*/ 15201 h 24765"/>
              <a:gd name="T62" fmla="*/ 5220 w 16509"/>
              <a:gd name="T63" fmla="*/ 15909 h 24765"/>
              <a:gd name="T64" fmla="*/ 8712 w 16509"/>
              <a:gd name="T65" fmla="*/ 15909 h 24765"/>
              <a:gd name="T66" fmla="*/ 9737 w 16509"/>
              <a:gd name="T67" fmla="*/ 15684 h 24765"/>
              <a:gd name="T68" fmla="*/ 11563 w 16509"/>
              <a:gd name="T69" fmla="*/ 14720 h 24765"/>
              <a:gd name="T70" fmla="*/ 12331 w 16509"/>
              <a:gd name="T71" fmla="*/ 14013 h 24765"/>
              <a:gd name="T72" fmla="*/ 12743 w 16509"/>
              <a:gd name="T73" fmla="*/ 13434 h 24765"/>
              <a:gd name="T74" fmla="*/ 6374 w 16509"/>
              <a:gd name="T75" fmla="*/ 13434 h 24765"/>
              <a:gd name="T76" fmla="*/ 5252 w 16509"/>
              <a:gd name="T77" fmla="*/ 12952 h 24765"/>
              <a:gd name="T78" fmla="*/ 3586 w 16509"/>
              <a:gd name="T79" fmla="*/ 11023 h 24765"/>
              <a:gd name="T80" fmla="*/ 3171 w 16509"/>
              <a:gd name="T81" fmla="*/ 9673 h 24765"/>
              <a:gd name="T82" fmla="*/ 3171 w 16509"/>
              <a:gd name="T83" fmla="*/ 6299 h 24765"/>
              <a:gd name="T84" fmla="*/ 3586 w 16509"/>
              <a:gd name="T85" fmla="*/ 4949 h 24765"/>
              <a:gd name="T86" fmla="*/ 5252 w 16509"/>
              <a:gd name="T87" fmla="*/ 3021 h 24765"/>
              <a:gd name="T88" fmla="*/ 6374 w 16509"/>
              <a:gd name="T89" fmla="*/ 2506 h 24765"/>
              <a:gd name="T90" fmla="*/ 13539 w 16509"/>
              <a:gd name="T91" fmla="*/ 2506 h 24765"/>
              <a:gd name="T92" fmla="*/ 12556 w 16509"/>
              <a:gd name="T93" fmla="*/ 1060 h 24765"/>
              <a:gd name="T94" fmla="*/ 10473 w 16509"/>
              <a:gd name="T95" fmla="*/ 0 h 24765"/>
              <a:gd name="T96" fmla="*/ 13539 w 16509"/>
              <a:gd name="T97" fmla="*/ 2506 h 24765"/>
              <a:gd name="T98" fmla="*/ 9192 w 16509"/>
              <a:gd name="T99" fmla="*/ 2506 h 24765"/>
              <a:gd name="T100" fmla="*/ 10313 w 16509"/>
              <a:gd name="T101" fmla="*/ 3021 h 24765"/>
              <a:gd name="T102" fmla="*/ 11979 w 16509"/>
              <a:gd name="T103" fmla="*/ 4949 h 24765"/>
              <a:gd name="T104" fmla="*/ 12395 w 16509"/>
              <a:gd name="T105" fmla="*/ 6299 h 24765"/>
              <a:gd name="T106" fmla="*/ 12395 w 16509"/>
              <a:gd name="T107" fmla="*/ 9673 h 24765"/>
              <a:gd name="T108" fmla="*/ 11979 w 16509"/>
              <a:gd name="T109" fmla="*/ 11023 h 24765"/>
              <a:gd name="T110" fmla="*/ 10313 w 16509"/>
              <a:gd name="T111" fmla="*/ 12952 h 24765"/>
              <a:gd name="T112" fmla="*/ 9192 w 16509"/>
              <a:gd name="T113" fmla="*/ 13434 h 24765"/>
              <a:gd name="T114" fmla="*/ 12743 w 16509"/>
              <a:gd name="T115" fmla="*/ 13434 h 24765"/>
              <a:gd name="T116" fmla="*/ 12971 w 16509"/>
              <a:gd name="T117" fmla="*/ 13112 h 24765"/>
              <a:gd name="T118" fmla="*/ 16111 w 16509"/>
              <a:gd name="T119" fmla="*/ 13112 h 24765"/>
              <a:gd name="T120" fmla="*/ 16111 w 16509"/>
              <a:gd name="T121" fmla="*/ 8228 h 24765"/>
              <a:gd name="T122" fmla="*/ 15374 w 16509"/>
              <a:gd name="T123" fmla="*/ 5206 h 24765"/>
              <a:gd name="T124" fmla="*/ 13539 w 16509"/>
              <a:gd name="T125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509" h="24765">
                <a:moveTo>
                  <a:pt x="1504" y="20473"/>
                </a:moveTo>
                <a:lnTo>
                  <a:pt x="1504" y="23366"/>
                </a:lnTo>
                <a:lnTo>
                  <a:pt x="2369" y="23688"/>
                </a:lnTo>
                <a:lnTo>
                  <a:pt x="3202" y="23912"/>
                </a:lnTo>
                <a:lnTo>
                  <a:pt x="4836" y="24169"/>
                </a:lnTo>
                <a:lnTo>
                  <a:pt x="9385" y="24265"/>
                </a:lnTo>
                <a:lnTo>
                  <a:pt x="11723" y="23173"/>
                </a:lnTo>
                <a:lnTo>
                  <a:pt x="12955" y="21630"/>
                </a:lnTo>
                <a:lnTo>
                  <a:pt x="8359" y="21630"/>
                </a:lnTo>
                <a:lnTo>
                  <a:pt x="4707" y="21534"/>
                </a:lnTo>
                <a:lnTo>
                  <a:pt x="3074" y="21148"/>
                </a:lnTo>
                <a:lnTo>
                  <a:pt x="2273" y="20859"/>
                </a:lnTo>
                <a:lnTo>
                  <a:pt x="1504" y="20473"/>
                </a:lnTo>
                <a:close/>
              </a:path>
              <a:path w="16509" h="24765">
                <a:moveTo>
                  <a:pt x="16111" y="13112"/>
                </a:moveTo>
                <a:lnTo>
                  <a:pt x="12971" y="13112"/>
                </a:lnTo>
                <a:lnTo>
                  <a:pt x="12780" y="16005"/>
                </a:lnTo>
                <a:lnTo>
                  <a:pt x="12139" y="18126"/>
                </a:lnTo>
                <a:lnTo>
                  <a:pt x="9961" y="20954"/>
                </a:lnTo>
                <a:lnTo>
                  <a:pt x="8359" y="21630"/>
                </a:lnTo>
                <a:lnTo>
                  <a:pt x="12955" y="21630"/>
                </a:lnTo>
                <a:lnTo>
                  <a:pt x="15214" y="18802"/>
                </a:lnTo>
                <a:lnTo>
                  <a:pt x="16071" y="16005"/>
                </a:lnTo>
                <a:lnTo>
                  <a:pt x="16111" y="13112"/>
                </a:lnTo>
                <a:close/>
              </a:path>
              <a:path w="16509" h="24765">
                <a:moveTo>
                  <a:pt x="10473" y="0"/>
                </a:moveTo>
                <a:lnTo>
                  <a:pt x="5412" y="0"/>
                </a:lnTo>
                <a:lnTo>
                  <a:pt x="3522" y="739"/>
                </a:lnTo>
                <a:lnTo>
                  <a:pt x="703" y="3663"/>
                </a:lnTo>
                <a:lnTo>
                  <a:pt x="0" y="5591"/>
                </a:lnTo>
                <a:lnTo>
                  <a:pt x="0" y="10445"/>
                </a:lnTo>
                <a:lnTo>
                  <a:pt x="671" y="12373"/>
                </a:lnTo>
                <a:lnTo>
                  <a:pt x="3362" y="15201"/>
                </a:lnTo>
                <a:lnTo>
                  <a:pt x="5220" y="15909"/>
                </a:lnTo>
                <a:lnTo>
                  <a:pt x="8712" y="15909"/>
                </a:lnTo>
                <a:lnTo>
                  <a:pt x="9737" y="15684"/>
                </a:lnTo>
                <a:lnTo>
                  <a:pt x="11563" y="14720"/>
                </a:lnTo>
                <a:lnTo>
                  <a:pt x="12331" y="14013"/>
                </a:lnTo>
                <a:lnTo>
                  <a:pt x="12743" y="13434"/>
                </a:lnTo>
                <a:lnTo>
                  <a:pt x="6374" y="13434"/>
                </a:lnTo>
                <a:lnTo>
                  <a:pt x="5252" y="12952"/>
                </a:lnTo>
                <a:lnTo>
                  <a:pt x="3586" y="11023"/>
                </a:lnTo>
                <a:lnTo>
                  <a:pt x="3171" y="9673"/>
                </a:lnTo>
                <a:lnTo>
                  <a:pt x="3171" y="6299"/>
                </a:lnTo>
                <a:lnTo>
                  <a:pt x="3586" y="4949"/>
                </a:lnTo>
                <a:lnTo>
                  <a:pt x="5252" y="3021"/>
                </a:lnTo>
                <a:lnTo>
                  <a:pt x="6374" y="2506"/>
                </a:lnTo>
                <a:lnTo>
                  <a:pt x="13539" y="2506"/>
                </a:lnTo>
                <a:lnTo>
                  <a:pt x="12556" y="1060"/>
                </a:lnTo>
                <a:lnTo>
                  <a:pt x="10473" y="0"/>
                </a:lnTo>
                <a:close/>
              </a:path>
              <a:path w="16509" h="24765">
                <a:moveTo>
                  <a:pt x="13539" y="2506"/>
                </a:moveTo>
                <a:lnTo>
                  <a:pt x="9192" y="2506"/>
                </a:lnTo>
                <a:lnTo>
                  <a:pt x="10313" y="3021"/>
                </a:lnTo>
                <a:lnTo>
                  <a:pt x="11979" y="4949"/>
                </a:lnTo>
                <a:lnTo>
                  <a:pt x="12395" y="6299"/>
                </a:lnTo>
                <a:lnTo>
                  <a:pt x="12395" y="9673"/>
                </a:lnTo>
                <a:lnTo>
                  <a:pt x="11979" y="11023"/>
                </a:lnTo>
                <a:lnTo>
                  <a:pt x="10313" y="12952"/>
                </a:lnTo>
                <a:lnTo>
                  <a:pt x="9192" y="13434"/>
                </a:lnTo>
                <a:lnTo>
                  <a:pt x="12743" y="13434"/>
                </a:lnTo>
                <a:lnTo>
                  <a:pt x="12971" y="13112"/>
                </a:lnTo>
                <a:lnTo>
                  <a:pt x="16111" y="13112"/>
                </a:lnTo>
                <a:lnTo>
                  <a:pt x="16111" y="8228"/>
                </a:lnTo>
                <a:lnTo>
                  <a:pt x="15374" y="5206"/>
                </a:lnTo>
                <a:lnTo>
                  <a:pt x="13539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4" name="object 184"/>
          <p:cNvSpPr>
            <a:spLocks/>
          </p:cNvSpPr>
          <p:nvPr/>
        </p:nvSpPr>
        <p:spPr bwMode="auto">
          <a:xfrm>
            <a:off x="8004175" y="5518150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4 w 16509"/>
              <a:gd name="T23" fmla="*/ 21790 h 24765"/>
              <a:gd name="T24" fmla="*/ 6438 w 16509"/>
              <a:gd name="T25" fmla="*/ 21790 h 24765"/>
              <a:gd name="T26" fmla="*/ 5220 w 16509"/>
              <a:gd name="T27" fmla="*/ 20988 h 24765"/>
              <a:gd name="T28" fmla="*/ 3556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6 w 16509"/>
              <a:gd name="T35" fmla="*/ 6523 h 24765"/>
              <a:gd name="T36" fmla="*/ 5220 w 16509"/>
              <a:gd name="T37" fmla="*/ 3309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09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0 h 24765"/>
              <a:gd name="T68" fmla="*/ 13644 w 16509"/>
              <a:gd name="T69" fmla="*/ 21790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4" y="21790"/>
                </a:lnTo>
                <a:lnTo>
                  <a:pt x="6438" y="21790"/>
                </a:lnTo>
                <a:lnTo>
                  <a:pt x="5220" y="20988"/>
                </a:lnTo>
                <a:lnTo>
                  <a:pt x="3556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6" y="6523"/>
                </a:lnTo>
                <a:lnTo>
                  <a:pt x="5220" y="3309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09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5" y="21790"/>
                </a:lnTo>
                <a:lnTo>
                  <a:pt x="13644" y="21790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5" name="object 185"/>
          <p:cNvSpPr>
            <a:spLocks/>
          </p:cNvSpPr>
          <p:nvPr/>
        </p:nvSpPr>
        <p:spPr bwMode="auto">
          <a:xfrm>
            <a:off x="8021638" y="5416550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6" name="object 186"/>
          <p:cNvSpPr>
            <a:spLocks/>
          </p:cNvSpPr>
          <p:nvPr/>
        </p:nvSpPr>
        <p:spPr bwMode="auto">
          <a:xfrm>
            <a:off x="8021638" y="541655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7" name="object 187"/>
          <p:cNvSpPr>
            <a:spLocks/>
          </p:cNvSpPr>
          <p:nvPr/>
        </p:nvSpPr>
        <p:spPr bwMode="auto">
          <a:xfrm>
            <a:off x="8021638" y="541655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8" name="object 188"/>
          <p:cNvSpPr>
            <a:spLocks/>
          </p:cNvSpPr>
          <p:nvPr/>
        </p:nvSpPr>
        <p:spPr bwMode="auto">
          <a:xfrm>
            <a:off x="8678863" y="5416550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49" name="object 189"/>
          <p:cNvSpPr>
            <a:spLocks/>
          </p:cNvSpPr>
          <p:nvPr/>
        </p:nvSpPr>
        <p:spPr bwMode="auto">
          <a:xfrm>
            <a:off x="8678863" y="5416550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0" name="object 190"/>
          <p:cNvSpPr>
            <a:spLocks/>
          </p:cNvSpPr>
          <p:nvPr/>
        </p:nvSpPr>
        <p:spPr bwMode="auto">
          <a:xfrm>
            <a:off x="7969250" y="5407025"/>
            <a:ext cx="11113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3 h 24765"/>
              <a:gd name="T12" fmla="*/ 673 w 16509"/>
              <a:gd name="T13" fmla="*/ 19123 h 24765"/>
              <a:gd name="T14" fmla="*/ 3427 w 16509"/>
              <a:gd name="T15" fmla="*/ 23238 h 24765"/>
              <a:gd name="T16" fmla="*/ 5445 w 16509"/>
              <a:gd name="T17" fmla="*/ 24267 h 24765"/>
              <a:gd name="T18" fmla="*/ 10666 w 16509"/>
              <a:gd name="T19" fmla="*/ 24267 h 24765"/>
              <a:gd name="T20" fmla="*/ 12653 w 16509"/>
              <a:gd name="T21" fmla="*/ 23238 h 24765"/>
              <a:gd name="T22" fmla="*/ 13644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4 h 24765"/>
              <a:gd name="T30" fmla="*/ 3289 w 16509"/>
              <a:gd name="T31" fmla="*/ 16103 h 24765"/>
              <a:gd name="T32" fmla="*/ 3284 w 16509"/>
              <a:gd name="T33" fmla="*/ 8228 h 24765"/>
              <a:gd name="T34" fmla="*/ 3555 w 16509"/>
              <a:gd name="T35" fmla="*/ 6525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5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4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4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3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3"/>
                </a:lnTo>
                <a:lnTo>
                  <a:pt x="673" y="19123"/>
                </a:lnTo>
                <a:lnTo>
                  <a:pt x="3427" y="23238"/>
                </a:lnTo>
                <a:lnTo>
                  <a:pt x="5445" y="24267"/>
                </a:lnTo>
                <a:lnTo>
                  <a:pt x="10666" y="24267"/>
                </a:lnTo>
                <a:lnTo>
                  <a:pt x="12653" y="23238"/>
                </a:lnTo>
                <a:lnTo>
                  <a:pt x="13644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4"/>
                </a:lnTo>
                <a:lnTo>
                  <a:pt x="3289" y="16103"/>
                </a:lnTo>
                <a:lnTo>
                  <a:pt x="3284" y="8228"/>
                </a:lnTo>
                <a:lnTo>
                  <a:pt x="3555" y="6525"/>
                </a:lnTo>
                <a:lnTo>
                  <a:pt x="5220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5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4"/>
                </a:lnTo>
                <a:lnTo>
                  <a:pt x="11756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44" y="21791"/>
                </a:lnTo>
                <a:lnTo>
                  <a:pt x="15439" y="19123"/>
                </a:lnTo>
                <a:lnTo>
                  <a:pt x="16144" y="16103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1" name="object 191"/>
          <p:cNvSpPr>
            <a:spLocks/>
          </p:cNvSpPr>
          <p:nvPr/>
        </p:nvSpPr>
        <p:spPr bwMode="auto">
          <a:xfrm>
            <a:off x="7985125" y="5421313"/>
            <a:ext cx="1588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2" name="object 192"/>
          <p:cNvSpPr>
            <a:spLocks/>
          </p:cNvSpPr>
          <p:nvPr/>
        </p:nvSpPr>
        <p:spPr bwMode="auto">
          <a:xfrm>
            <a:off x="7991475" y="5407025"/>
            <a:ext cx="11113" cy="17463"/>
          </a:xfrm>
          <a:custGeom>
            <a:avLst/>
            <a:gdLst>
              <a:gd name="T0" fmla="*/ 1504 w 16509"/>
              <a:gd name="T1" fmla="*/ 20473 h 24765"/>
              <a:gd name="T2" fmla="*/ 1504 w 16509"/>
              <a:gd name="T3" fmla="*/ 23366 h 24765"/>
              <a:gd name="T4" fmla="*/ 2369 w 16509"/>
              <a:gd name="T5" fmla="*/ 23688 h 24765"/>
              <a:gd name="T6" fmla="*/ 3202 w 16509"/>
              <a:gd name="T7" fmla="*/ 23912 h 24765"/>
              <a:gd name="T8" fmla="*/ 4837 w 16509"/>
              <a:gd name="T9" fmla="*/ 24170 h 24765"/>
              <a:gd name="T10" fmla="*/ 9385 w 16509"/>
              <a:gd name="T11" fmla="*/ 24267 h 24765"/>
              <a:gd name="T12" fmla="*/ 11723 w 16509"/>
              <a:gd name="T13" fmla="*/ 23173 h 24765"/>
              <a:gd name="T14" fmla="*/ 12955 w 16509"/>
              <a:gd name="T15" fmla="*/ 21630 h 24765"/>
              <a:gd name="T16" fmla="*/ 8360 w 16509"/>
              <a:gd name="T17" fmla="*/ 21630 h 24765"/>
              <a:gd name="T18" fmla="*/ 4709 w 16509"/>
              <a:gd name="T19" fmla="*/ 21535 h 24765"/>
              <a:gd name="T20" fmla="*/ 3074 w 16509"/>
              <a:gd name="T21" fmla="*/ 21149 h 24765"/>
              <a:gd name="T22" fmla="*/ 2274 w 16509"/>
              <a:gd name="T23" fmla="*/ 20859 h 24765"/>
              <a:gd name="T24" fmla="*/ 1504 w 16509"/>
              <a:gd name="T25" fmla="*/ 20473 h 24765"/>
              <a:gd name="T26" fmla="*/ 16112 w 16509"/>
              <a:gd name="T27" fmla="*/ 13114 h 24765"/>
              <a:gd name="T28" fmla="*/ 12973 w 16509"/>
              <a:gd name="T29" fmla="*/ 13114 h 24765"/>
              <a:gd name="T30" fmla="*/ 12781 w 16509"/>
              <a:gd name="T31" fmla="*/ 16007 h 24765"/>
              <a:gd name="T32" fmla="*/ 12139 w 16509"/>
              <a:gd name="T33" fmla="*/ 18127 h 24765"/>
              <a:gd name="T34" fmla="*/ 9961 w 16509"/>
              <a:gd name="T35" fmla="*/ 20956 h 24765"/>
              <a:gd name="T36" fmla="*/ 8360 w 16509"/>
              <a:gd name="T37" fmla="*/ 21630 h 24765"/>
              <a:gd name="T38" fmla="*/ 12955 w 16509"/>
              <a:gd name="T39" fmla="*/ 21630 h 24765"/>
              <a:gd name="T40" fmla="*/ 15214 w 16509"/>
              <a:gd name="T41" fmla="*/ 18802 h 24765"/>
              <a:gd name="T42" fmla="*/ 16072 w 16509"/>
              <a:gd name="T43" fmla="*/ 16007 h 24765"/>
              <a:gd name="T44" fmla="*/ 16112 w 16509"/>
              <a:gd name="T45" fmla="*/ 13114 h 24765"/>
              <a:gd name="T46" fmla="*/ 10474 w 16509"/>
              <a:gd name="T47" fmla="*/ 0 h 24765"/>
              <a:gd name="T48" fmla="*/ 5414 w 16509"/>
              <a:gd name="T49" fmla="*/ 0 h 24765"/>
              <a:gd name="T50" fmla="*/ 3522 w 16509"/>
              <a:gd name="T51" fmla="*/ 739 h 24765"/>
              <a:gd name="T52" fmla="*/ 704 w 16509"/>
              <a:gd name="T53" fmla="*/ 3663 h 24765"/>
              <a:gd name="T54" fmla="*/ 0 w 16509"/>
              <a:gd name="T55" fmla="*/ 5593 h 24765"/>
              <a:gd name="T56" fmla="*/ 0 w 16509"/>
              <a:gd name="T57" fmla="*/ 10445 h 24765"/>
              <a:gd name="T58" fmla="*/ 673 w 16509"/>
              <a:gd name="T59" fmla="*/ 12374 h 24765"/>
              <a:gd name="T60" fmla="*/ 3362 w 16509"/>
              <a:gd name="T61" fmla="*/ 15203 h 24765"/>
              <a:gd name="T62" fmla="*/ 5220 w 16509"/>
              <a:gd name="T63" fmla="*/ 15910 h 24765"/>
              <a:gd name="T64" fmla="*/ 8712 w 16509"/>
              <a:gd name="T65" fmla="*/ 15910 h 24765"/>
              <a:gd name="T66" fmla="*/ 9737 w 16509"/>
              <a:gd name="T67" fmla="*/ 15685 h 24765"/>
              <a:gd name="T68" fmla="*/ 11563 w 16509"/>
              <a:gd name="T69" fmla="*/ 14720 h 24765"/>
              <a:gd name="T70" fmla="*/ 12331 w 16509"/>
              <a:gd name="T71" fmla="*/ 14014 h 24765"/>
              <a:gd name="T72" fmla="*/ 12744 w 16509"/>
              <a:gd name="T73" fmla="*/ 13435 h 24765"/>
              <a:gd name="T74" fmla="*/ 6374 w 16509"/>
              <a:gd name="T75" fmla="*/ 13435 h 24765"/>
              <a:gd name="T76" fmla="*/ 5252 w 16509"/>
              <a:gd name="T77" fmla="*/ 12952 h 24765"/>
              <a:gd name="T78" fmla="*/ 3587 w 16509"/>
              <a:gd name="T79" fmla="*/ 11024 h 24765"/>
              <a:gd name="T80" fmla="*/ 3171 w 16509"/>
              <a:gd name="T81" fmla="*/ 9674 h 24765"/>
              <a:gd name="T82" fmla="*/ 3171 w 16509"/>
              <a:gd name="T83" fmla="*/ 6300 h 24765"/>
              <a:gd name="T84" fmla="*/ 3587 w 16509"/>
              <a:gd name="T85" fmla="*/ 4950 h 24765"/>
              <a:gd name="T86" fmla="*/ 5252 w 16509"/>
              <a:gd name="T87" fmla="*/ 3021 h 24765"/>
              <a:gd name="T88" fmla="*/ 6374 w 16509"/>
              <a:gd name="T89" fmla="*/ 2506 h 24765"/>
              <a:gd name="T90" fmla="*/ 13539 w 16509"/>
              <a:gd name="T91" fmla="*/ 2506 h 24765"/>
              <a:gd name="T92" fmla="*/ 12556 w 16509"/>
              <a:gd name="T93" fmla="*/ 1060 h 24765"/>
              <a:gd name="T94" fmla="*/ 10474 w 16509"/>
              <a:gd name="T95" fmla="*/ 0 h 24765"/>
              <a:gd name="T96" fmla="*/ 13539 w 16509"/>
              <a:gd name="T97" fmla="*/ 2506 h 24765"/>
              <a:gd name="T98" fmla="*/ 9193 w 16509"/>
              <a:gd name="T99" fmla="*/ 2506 h 24765"/>
              <a:gd name="T100" fmla="*/ 10313 w 16509"/>
              <a:gd name="T101" fmla="*/ 3021 h 24765"/>
              <a:gd name="T102" fmla="*/ 11979 w 16509"/>
              <a:gd name="T103" fmla="*/ 4950 h 24765"/>
              <a:gd name="T104" fmla="*/ 12396 w 16509"/>
              <a:gd name="T105" fmla="*/ 6300 h 24765"/>
              <a:gd name="T106" fmla="*/ 12396 w 16509"/>
              <a:gd name="T107" fmla="*/ 9674 h 24765"/>
              <a:gd name="T108" fmla="*/ 11979 w 16509"/>
              <a:gd name="T109" fmla="*/ 11024 h 24765"/>
              <a:gd name="T110" fmla="*/ 10313 w 16509"/>
              <a:gd name="T111" fmla="*/ 12952 h 24765"/>
              <a:gd name="T112" fmla="*/ 9193 w 16509"/>
              <a:gd name="T113" fmla="*/ 13435 h 24765"/>
              <a:gd name="T114" fmla="*/ 12744 w 16509"/>
              <a:gd name="T115" fmla="*/ 13435 h 24765"/>
              <a:gd name="T116" fmla="*/ 12973 w 16509"/>
              <a:gd name="T117" fmla="*/ 13114 h 24765"/>
              <a:gd name="T118" fmla="*/ 16112 w 16509"/>
              <a:gd name="T119" fmla="*/ 13114 h 24765"/>
              <a:gd name="T120" fmla="*/ 16112 w 16509"/>
              <a:gd name="T121" fmla="*/ 8228 h 24765"/>
              <a:gd name="T122" fmla="*/ 15374 w 16509"/>
              <a:gd name="T123" fmla="*/ 5206 h 24765"/>
              <a:gd name="T124" fmla="*/ 13539 w 16509"/>
              <a:gd name="T125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509" h="24765">
                <a:moveTo>
                  <a:pt x="1504" y="20473"/>
                </a:moveTo>
                <a:lnTo>
                  <a:pt x="1504" y="23366"/>
                </a:lnTo>
                <a:lnTo>
                  <a:pt x="2369" y="23688"/>
                </a:lnTo>
                <a:lnTo>
                  <a:pt x="3202" y="23912"/>
                </a:lnTo>
                <a:lnTo>
                  <a:pt x="4837" y="24170"/>
                </a:lnTo>
                <a:lnTo>
                  <a:pt x="9385" y="24267"/>
                </a:lnTo>
                <a:lnTo>
                  <a:pt x="11723" y="23173"/>
                </a:lnTo>
                <a:lnTo>
                  <a:pt x="12955" y="21630"/>
                </a:lnTo>
                <a:lnTo>
                  <a:pt x="8360" y="21630"/>
                </a:lnTo>
                <a:lnTo>
                  <a:pt x="4709" y="21535"/>
                </a:lnTo>
                <a:lnTo>
                  <a:pt x="3074" y="21149"/>
                </a:lnTo>
                <a:lnTo>
                  <a:pt x="2274" y="20859"/>
                </a:lnTo>
                <a:lnTo>
                  <a:pt x="1504" y="20473"/>
                </a:lnTo>
                <a:close/>
              </a:path>
              <a:path w="16509" h="24765">
                <a:moveTo>
                  <a:pt x="16112" y="13114"/>
                </a:moveTo>
                <a:lnTo>
                  <a:pt x="12973" y="13114"/>
                </a:lnTo>
                <a:lnTo>
                  <a:pt x="12781" y="16007"/>
                </a:lnTo>
                <a:lnTo>
                  <a:pt x="12139" y="18127"/>
                </a:lnTo>
                <a:lnTo>
                  <a:pt x="9961" y="20956"/>
                </a:lnTo>
                <a:lnTo>
                  <a:pt x="8360" y="21630"/>
                </a:lnTo>
                <a:lnTo>
                  <a:pt x="12955" y="21630"/>
                </a:lnTo>
                <a:lnTo>
                  <a:pt x="15214" y="18802"/>
                </a:lnTo>
                <a:lnTo>
                  <a:pt x="16072" y="16007"/>
                </a:lnTo>
                <a:lnTo>
                  <a:pt x="16112" y="13114"/>
                </a:lnTo>
                <a:close/>
              </a:path>
              <a:path w="16509" h="24765">
                <a:moveTo>
                  <a:pt x="10474" y="0"/>
                </a:moveTo>
                <a:lnTo>
                  <a:pt x="5414" y="0"/>
                </a:lnTo>
                <a:lnTo>
                  <a:pt x="3522" y="739"/>
                </a:lnTo>
                <a:lnTo>
                  <a:pt x="704" y="3663"/>
                </a:lnTo>
                <a:lnTo>
                  <a:pt x="0" y="5593"/>
                </a:lnTo>
                <a:lnTo>
                  <a:pt x="0" y="10445"/>
                </a:lnTo>
                <a:lnTo>
                  <a:pt x="673" y="12374"/>
                </a:lnTo>
                <a:lnTo>
                  <a:pt x="3362" y="15203"/>
                </a:lnTo>
                <a:lnTo>
                  <a:pt x="5220" y="15910"/>
                </a:lnTo>
                <a:lnTo>
                  <a:pt x="8712" y="15910"/>
                </a:lnTo>
                <a:lnTo>
                  <a:pt x="9737" y="15685"/>
                </a:lnTo>
                <a:lnTo>
                  <a:pt x="11563" y="14720"/>
                </a:lnTo>
                <a:lnTo>
                  <a:pt x="12331" y="14014"/>
                </a:lnTo>
                <a:lnTo>
                  <a:pt x="12744" y="13435"/>
                </a:lnTo>
                <a:lnTo>
                  <a:pt x="6374" y="13435"/>
                </a:lnTo>
                <a:lnTo>
                  <a:pt x="5252" y="12952"/>
                </a:lnTo>
                <a:lnTo>
                  <a:pt x="3587" y="11024"/>
                </a:lnTo>
                <a:lnTo>
                  <a:pt x="3171" y="9674"/>
                </a:lnTo>
                <a:lnTo>
                  <a:pt x="3171" y="6300"/>
                </a:lnTo>
                <a:lnTo>
                  <a:pt x="3587" y="4950"/>
                </a:lnTo>
                <a:lnTo>
                  <a:pt x="5252" y="3021"/>
                </a:lnTo>
                <a:lnTo>
                  <a:pt x="6374" y="2506"/>
                </a:lnTo>
                <a:lnTo>
                  <a:pt x="13539" y="2506"/>
                </a:lnTo>
                <a:lnTo>
                  <a:pt x="12556" y="1060"/>
                </a:lnTo>
                <a:lnTo>
                  <a:pt x="10474" y="0"/>
                </a:lnTo>
                <a:close/>
              </a:path>
              <a:path w="16509" h="24765">
                <a:moveTo>
                  <a:pt x="13539" y="2506"/>
                </a:moveTo>
                <a:lnTo>
                  <a:pt x="9193" y="2506"/>
                </a:lnTo>
                <a:lnTo>
                  <a:pt x="10313" y="3021"/>
                </a:lnTo>
                <a:lnTo>
                  <a:pt x="11979" y="4950"/>
                </a:lnTo>
                <a:lnTo>
                  <a:pt x="12396" y="6300"/>
                </a:lnTo>
                <a:lnTo>
                  <a:pt x="12396" y="9674"/>
                </a:lnTo>
                <a:lnTo>
                  <a:pt x="11979" y="11024"/>
                </a:lnTo>
                <a:lnTo>
                  <a:pt x="10313" y="12952"/>
                </a:lnTo>
                <a:lnTo>
                  <a:pt x="9193" y="13435"/>
                </a:lnTo>
                <a:lnTo>
                  <a:pt x="12744" y="13435"/>
                </a:lnTo>
                <a:lnTo>
                  <a:pt x="12973" y="13114"/>
                </a:lnTo>
                <a:lnTo>
                  <a:pt x="16112" y="13114"/>
                </a:lnTo>
                <a:lnTo>
                  <a:pt x="16112" y="8228"/>
                </a:lnTo>
                <a:lnTo>
                  <a:pt x="15374" y="5206"/>
                </a:lnTo>
                <a:lnTo>
                  <a:pt x="13539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3" name="object 193"/>
          <p:cNvSpPr>
            <a:spLocks/>
          </p:cNvSpPr>
          <p:nvPr/>
        </p:nvSpPr>
        <p:spPr bwMode="auto">
          <a:xfrm>
            <a:off x="8005763" y="5407025"/>
            <a:ext cx="11112" cy="17463"/>
          </a:xfrm>
          <a:custGeom>
            <a:avLst/>
            <a:gdLst>
              <a:gd name="T0" fmla="*/ 0 w 15240"/>
              <a:gd name="T1" fmla="*/ 19702 h 24129"/>
              <a:gd name="T2" fmla="*/ 0 w 15240"/>
              <a:gd name="T3" fmla="*/ 22884 h 24129"/>
              <a:gd name="T4" fmla="*/ 1089 w 15240"/>
              <a:gd name="T5" fmla="*/ 23238 h 24129"/>
              <a:gd name="T6" fmla="*/ 2114 w 15240"/>
              <a:gd name="T7" fmla="*/ 23463 h 24129"/>
              <a:gd name="T8" fmla="*/ 3139 w 15240"/>
              <a:gd name="T9" fmla="*/ 23624 h 24129"/>
              <a:gd name="T10" fmla="*/ 4164 w 15240"/>
              <a:gd name="T11" fmla="*/ 23752 h 24129"/>
              <a:gd name="T12" fmla="*/ 8968 w 15240"/>
              <a:gd name="T13" fmla="*/ 23849 h 24129"/>
              <a:gd name="T14" fmla="*/ 11179 w 15240"/>
              <a:gd name="T15" fmla="*/ 23173 h 24129"/>
              <a:gd name="T16" fmla="*/ 13406 w 15240"/>
              <a:gd name="T17" fmla="*/ 21212 h 24129"/>
              <a:gd name="T18" fmla="*/ 7880 w 15240"/>
              <a:gd name="T19" fmla="*/ 21212 h 24129"/>
              <a:gd name="T20" fmla="*/ 3907 w 15240"/>
              <a:gd name="T21" fmla="*/ 21117 h 24129"/>
              <a:gd name="T22" fmla="*/ 1889 w 15240"/>
              <a:gd name="T23" fmla="*/ 20603 h 24129"/>
              <a:gd name="T24" fmla="*/ 929 w 15240"/>
              <a:gd name="T25" fmla="*/ 20217 h 24129"/>
              <a:gd name="T26" fmla="*/ 0 w 15240"/>
              <a:gd name="T27" fmla="*/ 19702 h 24129"/>
              <a:gd name="T28" fmla="*/ 13348 w 15240"/>
              <a:gd name="T29" fmla="*/ 10607 h 24129"/>
              <a:gd name="T30" fmla="*/ 7880 w 15240"/>
              <a:gd name="T31" fmla="*/ 10607 h 24129"/>
              <a:gd name="T32" fmla="*/ 9321 w 15240"/>
              <a:gd name="T33" fmla="*/ 11088 h 24129"/>
              <a:gd name="T34" fmla="*/ 11403 w 15240"/>
              <a:gd name="T35" fmla="*/ 13017 h 24129"/>
              <a:gd name="T36" fmla="*/ 11948 w 15240"/>
              <a:gd name="T37" fmla="*/ 14302 h 24129"/>
              <a:gd name="T38" fmla="*/ 11948 w 15240"/>
              <a:gd name="T39" fmla="*/ 17548 h 24129"/>
              <a:gd name="T40" fmla="*/ 11403 w 15240"/>
              <a:gd name="T41" fmla="*/ 18835 h 24129"/>
              <a:gd name="T42" fmla="*/ 9321 w 15240"/>
              <a:gd name="T43" fmla="*/ 20763 h 24129"/>
              <a:gd name="T44" fmla="*/ 7880 w 15240"/>
              <a:gd name="T45" fmla="*/ 21212 h 24129"/>
              <a:gd name="T46" fmla="*/ 13406 w 15240"/>
              <a:gd name="T47" fmla="*/ 21212 h 24129"/>
              <a:gd name="T48" fmla="*/ 14317 w 15240"/>
              <a:gd name="T49" fmla="*/ 20410 h 24129"/>
              <a:gd name="T50" fmla="*/ 15119 w 15240"/>
              <a:gd name="T51" fmla="*/ 18449 h 24129"/>
              <a:gd name="T52" fmla="*/ 15119 w 15240"/>
              <a:gd name="T53" fmla="*/ 13467 h 24129"/>
              <a:gd name="T54" fmla="*/ 14349 w 15240"/>
              <a:gd name="T55" fmla="*/ 11539 h 24129"/>
              <a:gd name="T56" fmla="*/ 13348 w 15240"/>
              <a:gd name="T57" fmla="*/ 10607 h 24129"/>
              <a:gd name="T58" fmla="*/ 13389 w 15240"/>
              <a:gd name="T59" fmla="*/ 0 h 24129"/>
              <a:gd name="T60" fmla="*/ 993 w 15240"/>
              <a:gd name="T61" fmla="*/ 0 h 24129"/>
              <a:gd name="T62" fmla="*/ 993 w 15240"/>
              <a:gd name="T63" fmla="*/ 11764 h 24129"/>
              <a:gd name="T64" fmla="*/ 1858 w 15240"/>
              <a:gd name="T65" fmla="*/ 11377 h 24129"/>
              <a:gd name="T66" fmla="*/ 2722 w 15240"/>
              <a:gd name="T67" fmla="*/ 11088 h 24129"/>
              <a:gd name="T68" fmla="*/ 4389 w 15240"/>
              <a:gd name="T69" fmla="*/ 10703 h 24129"/>
              <a:gd name="T70" fmla="*/ 7880 w 15240"/>
              <a:gd name="T71" fmla="*/ 10607 h 24129"/>
              <a:gd name="T72" fmla="*/ 13348 w 15240"/>
              <a:gd name="T73" fmla="*/ 10607 h 24129"/>
              <a:gd name="T74" fmla="*/ 11275 w 15240"/>
              <a:gd name="T75" fmla="*/ 8677 h 24129"/>
              <a:gd name="T76" fmla="*/ 10563 w 15240"/>
              <a:gd name="T77" fmla="*/ 8421 h 24129"/>
              <a:gd name="T78" fmla="*/ 3876 w 15240"/>
              <a:gd name="T79" fmla="*/ 8421 h 24129"/>
              <a:gd name="T80" fmla="*/ 3876 w 15240"/>
              <a:gd name="T81" fmla="*/ 2668 h 24129"/>
              <a:gd name="T82" fmla="*/ 13389 w 15240"/>
              <a:gd name="T83" fmla="*/ 2668 h 24129"/>
              <a:gd name="T84" fmla="*/ 13389 w 15240"/>
              <a:gd name="T85" fmla="*/ 0 h 24129"/>
              <a:gd name="T86" fmla="*/ 9225 w 15240"/>
              <a:gd name="T87" fmla="*/ 7938 h 24129"/>
              <a:gd name="T88" fmla="*/ 5702 w 15240"/>
              <a:gd name="T89" fmla="*/ 8003 h 24129"/>
              <a:gd name="T90" fmla="*/ 4804 w 15240"/>
              <a:gd name="T91" fmla="*/ 8131 h 24129"/>
              <a:gd name="T92" fmla="*/ 4324 w 15240"/>
              <a:gd name="T93" fmla="*/ 8260 h 24129"/>
              <a:gd name="T94" fmla="*/ 3876 w 15240"/>
              <a:gd name="T95" fmla="*/ 8421 h 24129"/>
              <a:gd name="T96" fmla="*/ 10563 w 15240"/>
              <a:gd name="T97" fmla="*/ 8421 h 24129"/>
              <a:gd name="T98" fmla="*/ 9225 w 15240"/>
              <a:gd name="T99" fmla="*/ 7938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240" h="24129">
                <a:moveTo>
                  <a:pt x="0" y="19702"/>
                </a:moveTo>
                <a:lnTo>
                  <a:pt x="0" y="22884"/>
                </a:lnTo>
                <a:lnTo>
                  <a:pt x="1089" y="23238"/>
                </a:lnTo>
                <a:lnTo>
                  <a:pt x="2114" y="23463"/>
                </a:lnTo>
                <a:lnTo>
                  <a:pt x="3139" y="23624"/>
                </a:lnTo>
                <a:lnTo>
                  <a:pt x="4164" y="23752"/>
                </a:lnTo>
                <a:lnTo>
                  <a:pt x="8968" y="23849"/>
                </a:lnTo>
                <a:lnTo>
                  <a:pt x="11179" y="23173"/>
                </a:lnTo>
                <a:lnTo>
                  <a:pt x="13406" y="21212"/>
                </a:lnTo>
                <a:lnTo>
                  <a:pt x="7880" y="21212"/>
                </a:lnTo>
                <a:lnTo>
                  <a:pt x="3907" y="21117"/>
                </a:lnTo>
                <a:lnTo>
                  <a:pt x="1889" y="20603"/>
                </a:lnTo>
                <a:lnTo>
                  <a:pt x="929" y="20217"/>
                </a:lnTo>
                <a:lnTo>
                  <a:pt x="0" y="19702"/>
                </a:lnTo>
                <a:close/>
              </a:path>
              <a:path w="15240" h="24129">
                <a:moveTo>
                  <a:pt x="13348" y="10607"/>
                </a:moveTo>
                <a:lnTo>
                  <a:pt x="7880" y="10607"/>
                </a:lnTo>
                <a:lnTo>
                  <a:pt x="9321" y="11088"/>
                </a:lnTo>
                <a:lnTo>
                  <a:pt x="11403" y="13017"/>
                </a:lnTo>
                <a:lnTo>
                  <a:pt x="11948" y="14302"/>
                </a:lnTo>
                <a:lnTo>
                  <a:pt x="11948" y="17548"/>
                </a:lnTo>
                <a:lnTo>
                  <a:pt x="11403" y="18835"/>
                </a:lnTo>
                <a:lnTo>
                  <a:pt x="9321" y="20763"/>
                </a:lnTo>
                <a:lnTo>
                  <a:pt x="7880" y="21212"/>
                </a:lnTo>
                <a:lnTo>
                  <a:pt x="13406" y="21212"/>
                </a:lnTo>
                <a:lnTo>
                  <a:pt x="14317" y="20410"/>
                </a:lnTo>
                <a:lnTo>
                  <a:pt x="15119" y="18449"/>
                </a:lnTo>
                <a:lnTo>
                  <a:pt x="15119" y="13467"/>
                </a:lnTo>
                <a:lnTo>
                  <a:pt x="14349" y="11539"/>
                </a:lnTo>
                <a:lnTo>
                  <a:pt x="13348" y="10607"/>
                </a:lnTo>
                <a:close/>
              </a:path>
              <a:path w="15240" h="24129">
                <a:moveTo>
                  <a:pt x="13389" y="0"/>
                </a:moveTo>
                <a:lnTo>
                  <a:pt x="993" y="0"/>
                </a:lnTo>
                <a:lnTo>
                  <a:pt x="993" y="11764"/>
                </a:lnTo>
                <a:lnTo>
                  <a:pt x="1858" y="11377"/>
                </a:lnTo>
                <a:lnTo>
                  <a:pt x="2722" y="11088"/>
                </a:lnTo>
                <a:lnTo>
                  <a:pt x="4389" y="10703"/>
                </a:lnTo>
                <a:lnTo>
                  <a:pt x="7880" y="10607"/>
                </a:lnTo>
                <a:lnTo>
                  <a:pt x="13348" y="10607"/>
                </a:lnTo>
                <a:lnTo>
                  <a:pt x="11275" y="8677"/>
                </a:lnTo>
                <a:lnTo>
                  <a:pt x="10563" y="8421"/>
                </a:lnTo>
                <a:lnTo>
                  <a:pt x="3876" y="8421"/>
                </a:lnTo>
                <a:lnTo>
                  <a:pt x="3876" y="2668"/>
                </a:lnTo>
                <a:lnTo>
                  <a:pt x="13389" y="2668"/>
                </a:lnTo>
                <a:lnTo>
                  <a:pt x="13389" y="0"/>
                </a:lnTo>
                <a:close/>
              </a:path>
              <a:path w="15240" h="24129">
                <a:moveTo>
                  <a:pt x="9225" y="7938"/>
                </a:moveTo>
                <a:lnTo>
                  <a:pt x="5702" y="8003"/>
                </a:lnTo>
                <a:lnTo>
                  <a:pt x="4804" y="8131"/>
                </a:lnTo>
                <a:lnTo>
                  <a:pt x="4324" y="8260"/>
                </a:lnTo>
                <a:lnTo>
                  <a:pt x="3876" y="8421"/>
                </a:lnTo>
                <a:lnTo>
                  <a:pt x="10563" y="8421"/>
                </a:lnTo>
                <a:lnTo>
                  <a:pt x="9225" y="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4" name="object 194"/>
          <p:cNvSpPr>
            <a:spLocks/>
          </p:cNvSpPr>
          <p:nvPr/>
        </p:nvSpPr>
        <p:spPr bwMode="auto">
          <a:xfrm>
            <a:off x="8021638" y="5305425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5" name="object 195"/>
          <p:cNvSpPr>
            <a:spLocks/>
          </p:cNvSpPr>
          <p:nvPr/>
        </p:nvSpPr>
        <p:spPr bwMode="auto">
          <a:xfrm>
            <a:off x="8021638" y="530542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6" name="object 196"/>
          <p:cNvSpPr>
            <a:spLocks/>
          </p:cNvSpPr>
          <p:nvPr/>
        </p:nvSpPr>
        <p:spPr bwMode="auto">
          <a:xfrm>
            <a:off x="8021638" y="5305425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7" name="object 197"/>
          <p:cNvSpPr>
            <a:spLocks/>
          </p:cNvSpPr>
          <p:nvPr/>
        </p:nvSpPr>
        <p:spPr bwMode="auto">
          <a:xfrm>
            <a:off x="8678863" y="5305425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8" name="object 198"/>
          <p:cNvSpPr>
            <a:spLocks/>
          </p:cNvSpPr>
          <p:nvPr/>
        </p:nvSpPr>
        <p:spPr bwMode="auto">
          <a:xfrm>
            <a:off x="8678863" y="5305425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59" name="object 199"/>
          <p:cNvSpPr>
            <a:spLocks/>
          </p:cNvSpPr>
          <p:nvPr/>
        </p:nvSpPr>
        <p:spPr bwMode="auto">
          <a:xfrm>
            <a:off x="7970838" y="5294313"/>
            <a:ext cx="9525" cy="17462"/>
          </a:xfrm>
          <a:custGeom>
            <a:avLst/>
            <a:gdLst>
              <a:gd name="T0" fmla="*/ 13902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2 w 13970"/>
              <a:gd name="T7" fmla="*/ 23430 h 23495"/>
              <a:gd name="T8" fmla="*/ 13902 w 13970"/>
              <a:gd name="T9" fmla="*/ 20763 h 23495"/>
              <a:gd name="T10" fmla="*/ 8745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3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5 w 13970"/>
              <a:gd name="T31" fmla="*/ 2893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2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2" y="23430"/>
                </a:lnTo>
                <a:lnTo>
                  <a:pt x="13902" y="20763"/>
                </a:lnTo>
                <a:close/>
              </a:path>
              <a:path w="13970" h="23495">
                <a:moveTo>
                  <a:pt x="8745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3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5" y="2893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0" name="object 200"/>
          <p:cNvSpPr>
            <a:spLocks/>
          </p:cNvSpPr>
          <p:nvPr/>
        </p:nvSpPr>
        <p:spPr bwMode="auto">
          <a:xfrm>
            <a:off x="7985125" y="5310188"/>
            <a:ext cx="3175" cy="0"/>
          </a:xfrm>
          <a:custGeom>
            <a:avLst/>
            <a:gdLst>
              <a:gd name="T0" fmla="*/ 0 w 3809"/>
              <a:gd name="T1" fmla="*/ 3298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8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1" name="object 201"/>
          <p:cNvSpPr>
            <a:spLocks/>
          </p:cNvSpPr>
          <p:nvPr/>
        </p:nvSpPr>
        <p:spPr bwMode="auto">
          <a:xfrm>
            <a:off x="7991475" y="5294313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2" name="object 202"/>
          <p:cNvSpPr>
            <a:spLocks/>
          </p:cNvSpPr>
          <p:nvPr/>
        </p:nvSpPr>
        <p:spPr bwMode="auto">
          <a:xfrm>
            <a:off x="8005763" y="5294313"/>
            <a:ext cx="11112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3" name="object 203"/>
          <p:cNvSpPr>
            <a:spLocks/>
          </p:cNvSpPr>
          <p:nvPr/>
        </p:nvSpPr>
        <p:spPr bwMode="auto">
          <a:xfrm>
            <a:off x="8021638" y="5192713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4" name="object 204"/>
          <p:cNvSpPr>
            <a:spLocks/>
          </p:cNvSpPr>
          <p:nvPr/>
        </p:nvSpPr>
        <p:spPr bwMode="auto">
          <a:xfrm>
            <a:off x="8021638" y="519271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5" name="object 205"/>
          <p:cNvSpPr>
            <a:spLocks/>
          </p:cNvSpPr>
          <p:nvPr/>
        </p:nvSpPr>
        <p:spPr bwMode="auto">
          <a:xfrm>
            <a:off x="8021638" y="5192713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6" name="object 206"/>
          <p:cNvSpPr>
            <a:spLocks/>
          </p:cNvSpPr>
          <p:nvPr/>
        </p:nvSpPr>
        <p:spPr bwMode="auto">
          <a:xfrm>
            <a:off x="8678863" y="5192713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7" name="object 207"/>
          <p:cNvSpPr>
            <a:spLocks/>
          </p:cNvSpPr>
          <p:nvPr/>
        </p:nvSpPr>
        <p:spPr bwMode="auto">
          <a:xfrm>
            <a:off x="8678863" y="5192713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8" name="object 208"/>
          <p:cNvSpPr>
            <a:spLocks/>
          </p:cNvSpPr>
          <p:nvPr/>
        </p:nvSpPr>
        <p:spPr bwMode="auto">
          <a:xfrm>
            <a:off x="7970838" y="5181600"/>
            <a:ext cx="11112" cy="17463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1 h 23495"/>
              <a:gd name="T6" fmla="*/ 13901 w 13970"/>
              <a:gd name="T7" fmla="*/ 23431 h 23495"/>
              <a:gd name="T8" fmla="*/ 13901 w 13970"/>
              <a:gd name="T9" fmla="*/ 20763 h 23495"/>
              <a:gd name="T10" fmla="*/ 8743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8 h 23495"/>
              <a:gd name="T28" fmla="*/ 5605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1"/>
                </a:lnTo>
                <a:lnTo>
                  <a:pt x="13901" y="23431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8"/>
                </a:lnTo>
                <a:lnTo>
                  <a:pt x="5605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69" name="object 209"/>
          <p:cNvSpPr>
            <a:spLocks/>
          </p:cNvSpPr>
          <p:nvPr/>
        </p:nvSpPr>
        <p:spPr bwMode="auto">
          <a:xfrm>
            <a:off x="7985125" y="5197475"/>
            <a:ext cx="3175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0" name="object 210"/>
          <p:cNvSpPr>
            <a:spLocks/>
          </p:cNvSpPr>
          <p:nvPr/>
        </p:nvSpPr>
        <p:spPr bwMode="auto">
          <a:xfrm>
            <a:off x="7991475" y="5181600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1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3 h 24765"/>
              <a:gd name="T12" fmla="*/ 673 w 16509"/>
              <a:gd name="T13" fmla="*/ 19124 h 24765"/>
              <a:gd name="T14" fmla="*/ 3427 w 16509"/>
              <a:gd name="T15" fmla="*/ 23238 h 24765"/>
              <a:gd name="T16" fmla="*/ 5445 w 16509"/>
              <a:gd name="T17" fmla="*/ 24267 h 24765"/>
              <a:gd name="T18" fmla="*/ 10666 w 16509"/>
              <a:gd name="T19" fmla="*/ 24267 h 24765"/>
              <a:gd name="T20" fmla="*/ 12653 w 16509"/>
              <a:gd name="T21" fmla="*/ 23238 h 24765"/>
              <a:gd name="T22" fmla="*/ 13644 w 16509"/>
              <a:gd name="T23" fmla="*/ 21791 h 24765"/>
              <a:gd name="T24" fmla="*/ 6438 w 16509"/>
              <a:gd name="T25" fmla="*/ 21791 h 24765"/>
              <a:gd name="T26" fmla="*/ 5222 w 16509"/>
              <a:gd name="T27" fmla="*/ 20988 h 24765"/>
              <a:gd name="T28" fmla="*/ 3555 w 16509"/>
              <a:gd name="T29" fmla="*/ 17774 h 24765"/>
              <a:gd name="T30" fmla="*/ 3289 w 16509"/>
              <a:gd name="T31" fmla="*/ 16103 h 24765"/>
              <a:gd name="T32" fmla="*/ 3284 w 16509"/>
              <a:gd name="T33" fmla="*/ 8228 h 24765"/>
              <a:gd name="T34" fmla="*/ 3555 w 16509"/>
              <a:gd name="T35" fmla="*/ 6525 h 24765"/>
              <a:gd name="T36" fmla="*/ 5222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1 h 24765"/>
              <a:gd name="T44" fmla="*/ 10666 w 16509"/>
              <a:gd name="T45" fmla="*/ 0 h 24765"/>
              <a:gd name="T46" fmla="*/ 13643 w 16509"/>
              <a:gd name="T47" fmla="*/ 2506 h 24765"/>
              <a:gd name="T48" fmla="*/ 9706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8 h 24765"/>
              <a:gd name="T54" fmla="*/ 12556 w 16509"/>
              <a:gd name="T55" fmla="*/ 6525 h 24765"/>
              <a:gd name="T56" fmla="*/ 12850 w 16509"/>
              <a:gd name="T57" fmla="*/ 8228 h 24765"/>
              <a:gd name="T58" fmla="*/ 12973 w 16509"/>
              <a:gd name="T59" fmla="*/ 15364 h 24765"/>
              <a:gd name="T60" fmla="*/ 12556 w 16509"/>
              <a:gd name="T61" fmla="*/ 17774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6 w 16509"/>
              <a:gd name="T67" fmla="*/ 21791 h 24765"/>
              <a:gd name="T68" fmla="*/ 13644 w 16509"/>
              <a:gd name="T69" fmla="*/ 21791 h 24765"/>
              <a:gd name="T70" fmla="*/ 15439 w 16509"/>
              <a:gd name="T71" fmla="*/ 19124 h 24765"/>
              <a:gd name="T72" fmla="*/ 16144 w 16509"/>
              <a:gd name="T73" fmla="*/ 16103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1"/>
                </a:lnTo>
                <a:lnTo>
                  <a:pt x="673" y="5207"/>
                </a:lnTo>
                <a:lnTo>
                  <a:pt x="0" y="8228"/>
                </a:lnTo>
                <a:lnTo>
                  <a:pt x="0" y="16103"/>
                </a:lnTo>
                <a:lnTo>
                  <a:pt x="673" y="19124"/>
                </a:lnTo>
                <a:lnTo>
                  <a:pt x="3427" y="23238"/>
                </a:lnTo>
                <a:lnTo>
                  <a:pt x="5445" y="24267"/>
                </a:lnTo>
                <a:lnTo>
                  <a:pt x="10666" y="24267"/>
                </a:lnTo>
                <a:lnTo>
                  <a:pt x="12653" y="23238"/>
                </a:lnTo>
                <a:lnTo>
                  <a:pt x="13644" y="21791"/>
                </a:lnTo>
                <a:lnTo>
                  <a:pt x="6438" y="21791"/>
                </a:lnTo>
                <a:lnTo>
                  <a:pt x="5222" y="20988"/>
                </a:lnTo>
                <a:lnTo>
                  <a:pt x="3555" y="17774"/>
                </a:lnTo>
                <a:lnTo>
                  <a:pt x="3289" y="16103"/>
                </a:lnTo>
                <a:lnTo>
                  <a:pt x="3284" y="8228"/>
                </a:lnTo>
                <a:lnTo>
                  <a:pt x="3555" y="6525"/>
                </a:lnTo>
                <a:lnTo>
                  <a:pt x="5222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1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6" y="2506"/>
                </a:lnTo>
                <a:lnTo>
                  <a:pt x="10923" y="3310"/>
                </a:lnTo>
                <a:lnTo>
                  <a:pt x="11756" y="4918"/>
                </a:lnTo>
                <a:lnTo>
                  <a:pt x="12556" y="6525"/>
                </a:lnTo>
                <a:lnTo>
                  <a:pt x="12850" y="8228"/>
                </a:lnTo>
                <a:lnTo>
                  <a:pt x="12973" y="15364"/>
                </a:lnTo>
                <a:lnTo>
                  <a:pt x="12556" y="17774"/>
                </a:lnTo>
                <a:lnTo>
                  <a:pt x="11756" y="19381"/>
                </a:lnTo>
                <a:lnTo>
                  <a:pt x="10923" y="20988"/>
                </a:lnTo>
                <a:lnTo>
                  <a:pt x="9706" y="21791"/>
                </a:lnTo>
                <a:lnTo>
                  <a:pt x="13644" y="21791"/>
                </a:lnTo>
                <a:lnTo>
                  <a:pt x="15439" y="19124"/>
                </a:lnTo>
                <a:lnTo>
                  <a:pt x="16144" y="16103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1" name="object 211"/>
          <p:cNvSpPr>
            <a:spLocks/>
          </p:cNvSpPr>
          <p:nvPr/>
        </p:nvSpPr>
        <p:spPr bwMode="auto">
          <a:xfrm>
            <a:off x="8005763" y="5181600"/>
            <a:ext cx="11112" cy="17463"/>
          </a:xfrm>
          <a:custGeom>
            <a:avLst/>
            <a:gdLst>
              <a:gd name="T0" fmla="*/ 0 w 15240"/>
              <a:gd name="T1" fmla="*/ 19702 h 24129"/>
              <a:gd name="T2" fmla="*/ 0 w 15240"/>
              <a:gd name="T3" fmla="*/ 22885 h 24129"/>
              <a:gd name="T4" fmla="*/ 1088 w 15240"/>
              <a:gd name="T5" fmla="*/ 23238 h 24129"/>
              <a:gd name="T6" fmla="*/ 2114 w 15240"/>
              <a:gd name="T7" fmla="*/ 23463 h 24129"/>
              <a:gd name="T8" fmla="*/ 3139 w 15240"/>
              <a:gd name="T9" fmla="*/ 23624 h 24129"/>
              <a:gd name="T10" fmla="*/ 4164 w 15240"/>
              <a:gd name="T11" fmla="*/ 23752 h 24129"/>
              <a:gd name="T12" fmla="*/ 8968 w 15240"/>
              <a:gd name="T13" fmla="*/ 23849 h 24129"/>
              <a:gd name="T14" fmla="*/ 11178 w 15240"/>
              <a:gd name="T15" fmla="*/ 23173 h 24129"/>
              <a:gd name="T16" fmla="*/ 13404 w 15240"/>
              <a:gd name="T17" fmla="*/ 21214 h 24129"/>
              <a:gd name="T18" fmla="*/ 7879 w 15240"/>
              <a:gd name="T19" fmla="*/ 21214 h 24129"/>
              <a:gd name="T20" fmla="*/ 3907 w 15240"/>
              <a:gd name="T21" fmla="*/ 21117 h 24129"/>
              <a:gd name="T22" fmla="*/ 1889 w 15240"/>
              <a:gd name="T23" fmla="*/ 20603 h 24129"/>
              <a:gd name="T24" fmla="*/ 928 w 15240"/>
              <a:gd name="T25" fmla="*/ 20217 h 24129"/>
              <a:gd name="T26" fmla="*/ 0 w 15240"/>
              <a:gd name="T27" fmla="*/ 19702 h 24129"/>
              <a:gd name="T28" fmla="*/ 13347 w 15240"/>
              <a:gd name="T29" fmla="*/ 10607 h 24129"/>
              <a:gd name="T30" fmla="*/ 7879 w 15240"/>
              <a:gd name="T31" fmla="*/ 10607 h 24129"/>
              <a:gd name="T32" fmla="*/ 9320 w 15240"/>
              <a:gd name="T33" fmla="*/ 11089 h 24129"/>
              <a:gd name="T34" fmla="*/ 11403 w 15240"/>
              <a:gd name="T35" fmla="*/ 13017 h 24129"/>
              <a:gd name="T36" fmla="*/ 11948 w 15240"/>
              <a:gd name="T37" fmla="*/ 14302 h 24129"/>
              <a:gd name="T38" fmla="*/ 11948 w 15240"/>
              <a:gd name="T39" fmla="*/ 17548 h 24129"/>
              <a:gd name="T40" fmla="*/ 11403 w 15240"/>
              <a:gd name="T41" fmla="*/ 18835 h 24129"/>
              <a:gd name="T42" fmla="*/ 9320 w 15240"/>
              <a:gd name="T43" fmla="*/ 20763 h 24129"/>
              <a:gd name="T44" fmla="*/ 7879 w 15240"/>
              <a:gd name="T45" fmla="*/ 21214 h 24129"/>
              <a:gd name="T46" fmla="*/ 13404 w 15240"/>
              <a:gd name="T47" fmla="*/ 21214 h 24129"/>
              <a:gd name="T48" fmla="*/ 14317 w 15240"/>
              <a:gd name="T49" fmla="*/ 20410 h 24129"/>
              <a:gd name="T50" fmla="*/ 15119 w 15240"/>
              <a:gd name="T51" fmla="*/ 18449 h 24129"/>
              <a:gd name="T52" fmla="*/ 15119 w 15240"/>
              <a:gd name="T53" fmla="*/ 13467 h 24129"/>
              <a:gd name="T54" fmla="*/ 14349 w 15240"/>
              <a:gd name="T55" fmla="*/ 11539 h 24129"/>
              <a:gd name="T56" fmla="*/ 13347 w 15240"/>
              <a:gd name="T57" fmla="*/ 10607 h 24129"/>
              <a:gd name="T58" fmla="*/ 13389 w 15240"/>
              <a:gd name="T59" fmla="*/ 0 h 24129"/>
              <a:gd name="T60" fmla="*/ 993 w 15240"/>
              <a:gd name="T61" fmla="*/ 0 h 24129"/>
              <a:gd name="T62" fmla="*/ 993 w 15240"/>
              <a:gd name="T63" fmla="*/ 11764 h 24129"/>
              <a:gd name="T64" fmla="*/ 1858 w 15240"/>
              <a:gd name="T65" fmla="*/ 11377 h 24129"/>
              <a:gd name="T66" fmla="*/ 2722 w 15240"/>
              <a:gd name="T67" fmla="*/ 11089 h 24129"/>
              <a:gd name="T68" fmla="*/ 4387 w 15240"/>
              <a:gd name="T69" fmla="*/ 10703 h 24129"/>
              <a:gd name="T70" fmla="*/ 7879 w 15240"/>
              <a:gd name="T71" fmla="*/ 10607 h 24129"/>
              <a:gd name="T72" fmla="*/ 13347 w 15240"/>
              <a:gd name="T73" fmla="*/ 10607 h 24129"/>
              <a:gd name="T74" fmla="*/ 11275 w 15240"/>
              <a:gd name="T75" fmla="*/ 8679 h 24129"/>
              <a:gd name="T76" fmla="*/ 10561 w 15240"/>
              <a:gd name="T77" fmla="*/ 8421 h 24129"/>
              <a:gd name="T78" fmla="*/ 3876 w 15240"/>
              <a:gd name="T79" fmla="*/ 8421 h 24129"/>
              <a:gd name="T80" fmla="*/ 3876 w 15240"/>
              <a:gd name="T81" fmla="*/ 2668 h 24129"/>
              <a:gd name="T82" fmla="*/ 13389 w 15240"/>
              <a:gd name="T83" fmla="*/ 2668 h 24129"/>
              <a:gd name="T84" fmla="*/ 13389 w 15240"/>
              <a:gd name="T85" fmla="*/ 0 h 24129"/>
              <a:gd name="T86" fmla="*/ 9225 w 15240"/>
              <a:gd name="T87" fmla="*/ 7938 h 24129"/>
              <a:gd name="T88" fmla="*/ 5701 w 15240"/>
              <a:gd name="T89" fmla="*/ 8003 h 24129"/>
              <a:gd name="T90" fmla="*/ 4804 w 15240"/>
              <a:gd name="T91" fmla="*/ 8131 h 24129"/>
              <a:gd name="T92" fmla="*/ 4324 w 15240"/>
              <a:gd name="T93" fmla="*/ 8261 h 24129"/>
              <a:gd name="T94" fmla="*/ 3876 w 15240"/>
              <a:gd name="T95" fmla="*/ 8421 h 24129"/>
              <a:gd name="T96" fmla="*/ 10561 w 15240"/>
              <a:gd name="T97" fmla="*/ 8421 h 24129"/>
              <a:gd name="T98" fmla="*/ 9225 w 15240"/>
              <a:gd name="T99" fmla="*/ 7938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240" h="24129">
                <a:moveTo>
                  <a:pt x="0" y="19702"/>
                </a:moveTo>
                <a:lnTo>
                  <a:pt x="0" y="22885"/>
                </a:lnTo>
                <a:lnTo>
                  <a:pt x="1088" y="23238"/>
                </a:lnTo>
                <a:lnTo>
                  <a:pt x="2114" y="23463"/>
                </a:lnTo>
                <a:lnTo>
                  <a:pt x="3139" y="23624"/>
                </a:lnTo>
                <a:lnTo>
                  <a:pt x="4164" y="23752"/>
                </a:lnTo>
                <a:lnTo>
                  <a:pt x="8968" y="23849"/>
                </a:lnTo>
                <a:lnTo>
                  <a:pt x="11178" y="23173"/>
                </a:lnTo>
                <a:lnTo>
                  <a:pt x="13404" y="21214"/>
                </a:lnTo>
                <a:lnTo>
                  <a:pt x="7879" y="21214"/>
                </a:lnTo>
                <a:lnTo>
                  <a:pt x="3907" y="21117"/>
                </a:lnTo>
                <a:lnTo>
                  <a:pt x="1889" y="20603"/>
                </a:lnTo>
                <a:lnTo>
                  <a:pt x="928" y="20217"/>
                </a:lnTo>
                <a:lnTo>
                  <a:pt x="0" y="19702"/>
                </a:lnTo>
                <a:close/>
              </a:path>
              <a:path w="15240" h="24129">
                <a:moveTo>
                  <a:pt x="13347" y="10607"/>
                </a:moveTo>
                <a:lnTo>
                  <a:pt x="7879" y="10607"/>
                </a:lnTo>
                <a:lnTo>
                  <a:pt x="9320" y="11089"/>
                </a:lnTo>
                <a:lnTo>
                  <a:pt x="11403" y="13017"/>
                </a:lnTo>
                <a:lnTo>
                  <a:pt x="11948" y="14302"/>
                </a:lnTo>
                <a:lnTo>
                  <a:pt x="11948" y="17548"/>
                </a:lnTo>
                <a:lnTo>
                  <a:pt x="11403" y="18835"/>
                </a:lnTo>
                <a:lnTo>
                  <a:pt x="9320" y="20763"/>
                </a:lnTo>
                <a:lnTo>
                  <a:pt x="7879" y="21214"/>
                </a:lnTo>
                <a:lnTo>
                  <a:pt x="13404" y="21214"/>
                </a:lnTo>
                <a:lnTo>
                  <a:pt x="14317" y="20410"/>
                </a:lnTo>
                <a:lnTo>
                  <a:pt x="15119" y="18449"/>
                </a:lnTo>
                <a:lnTo>
                  <a:pt x="15119" y="13467"/>
                </a:lnTo>
                <a:lnTo>
                  <a:pt x="14349" y="11539"/>
                </a:lnTo>
                <a:lnTo>
                  <a:pt x="13347" y="10607"/>
                </a:lnTo>
                <a:close/>
              </a:path>
              <a:path w="15240" h="24129">
                <a:moveTo>
                  <a:pt x="13389" y="0"/>
                </a:moveTo>
                <a:lnTo>
                  <a:pt x="993" y="0"/>
                </a:lnTo>
                <a:lnTo>
                  <a:pt x="993" y="11764"/>
                </a:lnTo>
                <a:lnTo>
                  <a:pt x="1858" y="11377"/>
                </a:lnTo>
                <a:lnTo>
                  <a:pt x="2722" y="11089"/>
                </a:lnTo>
                <a:lnTo>
                  <a:pt x="4387" y="10703"/>
                </a:lnTo>
                <a:lnTo>
                  <a:pt x="7879" y="10607"/>
                </a:lnTo>
                <a:lnTo>
                  <a:pt x="13347" y="10607"/>
                </a:lnTo>
                <a:lnTo>
                  <a:pt x="11275" y="8679"/>
                </a:lnTo>
                <a:lnTo>
                  <a:pt x="10561" y="8421"/>
                </a:lnTo>
                <a:lnTo>
                  <a:pt x="3876" y="8421"/>
                </a:lnTo>
                <a:lnTo>
                  <a:pt x="3876" y="2668"/>
                </a:lnTo>
                <a:lnTo>
                  <a:pt x="13389" y="2668"/>
                </a:lnTo>
                <a:lnTo>
                  <a:pt x="13389" y="0"/>
                </a:lnTo>
                <a:close/>
              </a:path>
              <a:path w="15240" h="24129">
                <a:moveTo>
                  <a:pt x="9225" y="7938"/>
                </a:moveTo>
                <a:lnTo>
                  <a:pt x="5701" y="8003"/>
                </a:lnTo>
                <a:lnTo>
                  <a:pt x="4804" y="8131"/>
                </a:lnTo>
                <a:lnTo>
                  <a:pt x="4324" y="8261"/>
                </a:lnTo>
                <a:lnTo>
                  <a:pt x="3876" y="8421"/>
                </a:lnTo>
                <a:lnTo>
                  <a:pt x="10561" y="8421"/>
                </a:lnTo>
                <a:lnTo>
                  <a:pt x="9225" y="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2" name="object 212"/>
          <p:cNvSpPr>
            <a:spLocks/>
          </p:cNvSpPr>
          <p:nvPr/>
        </p:nvSpPr>
        <p:spPr bwMode="auto">
          <a:xfrm>
            <a:off x="8021638" y="5080000"/>
            <a:ext cx="663575" cy="0"/>
          </a:xfrm>
          <a:custGeom>
            <a:avLst/>
            <a:gdLst>
              <a:gd name="T0" fmla="*/ 0 w 943609"/>
              <a:gd name="T1" fmla="*/ 943605 w 9436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43609">
                <a:moveTo>
                  <a:pt x="0" y="0"/>
                </a:moveTo>
                <a:lnTo>
                  <a:pt x="943605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3" name="object 213"/>
          <p:cNvSpPr>
            <a:spLocks/>
          </p:cNvSpPr>
          <p:nvPr/>
        </p:nvSpPr>
        <p:spPr bwMode="auto">
          <a:xfrm>
            <a:off x="8021638" y="508000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4" name="object 214"/>
          <p:cNvSpPr>
            <a:spLocks/>
          </p:cNvSpPr>
          <p:nvPr/>
        </p:nvSpPr>
        <p:spPr bwMode="auto">
          <a:xfrm>
            <a:off x="8021638" y="5080000"/>
            <a:ext cx="7937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5" name="object 215"/>
          <p:cNvSpPr>
            <a:spLocks/>
          </p:cNvSpPr>
          <p:nvPr/>
        </p:nvSpPr>
        <p:spPr bwMode="auto">
          <a:xfrm>
            <a:off x="8678863" y="5080000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6" name="object 216"/>
          <p:cNvSpPr>
            <a:spLocks/>
          </p:cNvSpPr>
          <p:nvPr/>
        </p:nvSpPr>
        <p:spPr bwMode="auto">
          <a:xfrm>
            <a:off x="8678863" y="5080000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7" name="object 217"/>
          <p:cNvSpPr>
            <a:spLocks/>
          </p:cNvSpPr>
          <p:nvPr/>
        </p:nvSpPr>
        <p:spPr bwMode="auto">
          <a:xfrm>
            <a:off x="7970838" y="5070475"/>
            <a:ext cx="9525" cy="15875"/>
          </a:xfrm>
          <a:custGeom>
            <a:avLst/>
            <a:gdLst>
              <a:gd name="T0" fmla="*/ 13902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2 w 13970"/>
              <a:gd name="T7" fmla="*/ 23430 h 23495"/>
              <a:gd name="T8" fmla="*/ 13902 w 13970"/>
              <a:gd name="T9" fmla="*/ 20763 h 23495"/>
              <a:gd name="T10" fmla="*/ 8745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3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5 w 13970"/>
              <a:gd name="T31" fmla="*/ 2893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2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2" y="23430"/>
                </a:lnTo>
                <a:lnTo>
                  <a:pt x="13902" y="20763"/>
                </a:lnTo>
                <a:close/>
              </a:path>
              <a:path w="13970" h="23495">
                <a:moveTo>
                  <a:pt x="8745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3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5" y="2893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8" name="object 218"/>
          <p:cNvSpPr>
            <a:spLocks/>
          </p:cNvSpPr>
          <p:nvPr/>
        </p:nvSpPr>
        <p:spPr bwMode="auto">
          <a:xfrm>
            <a:off x="7985125" y="5084763"/>
            <a:ext cx="3175" cy="0"/>
          </a:xfrm>
          <a:custGeom>
            <a:avLst/>
            <a:gdLst>
              <a:gd name="T0" fmla="*/ 0 w 3809"/>
              <a:gd name="T1" fmla="*/ 3298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8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79" name="object 219"/>
          <p:cNvSpPr>
            <a:spLocks/>
          </p:cNvSpPr>
          <p:nvPr/>
        </p:nvSpPr>
        <p:spPr bwMode="auto">
          <a:xfrm>
            <a:off x="7993063" y="5070475"/>
            <a:ext cx="9525" cy="15875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0" name="object 220"/>
          <p:cNvSpPr>
            <a:spLocks/>
          </p:cNvSpPr>
          <p:nvPr/>
        </p:nvSpPr>
        <p:spPr bwMode="auto">
          <a:xfrm>
            <a:off x="8005763" y="5070475"/>
            <a:ext cx="11112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8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8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3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3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8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8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3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3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1" name="object 221"/>
          <p:cNvSpPr>
            <a:spLocks/>
          </p:cNvSpPr>
          <p:nvPr/>
        </p:nvSpPr>
        <p:spPr bwMode="auto">
          <a:xfrm>
            <a:off x="7940675" y="5297488"/>
            <a:ext cx="12700" cy="12700"/>
          </a:xfrm>
          <a:custGeom>
            <a:avLst/>
            <a:gdLst>
              <a:gd name="T0" fmla="*/ 0 w 17779"/>
              <a:gd name="T1" fmla="*/ 0 h 17145"/>
              <a:gd name="T2" fmla="*/ 0 w 17779"/>
              <a:gd name="T3" fmla="*/ 3053 h 17145"/>
              <a:gd name="T4" fmla="*/ 14702 w 17779"/>
              <a:gd name="T5" fmla="*/ 8549 h 17145"/>
              <a:gd name="T6" fmla="*/ 0 w 17779"/>
              <a:gd name="T7" fmla="*/ 14046 h 17145"/>
              <a:gd name="T8" fmla="*/ 0 w 17779"/>
              <a:gd name="T9" fmla="*/ 17099 h 17145"/>
              <a:gd name="T10" fmla="*/ 17522 w 17779"/>
              <a:gd name="T11" fmla="*/ 10510 h 17145"/>
              <a:gd name="T12" fmla="*/ 17522 w 17779"/>
              <a:gd name="T13" fmla="*/ 6588 h 17145"/>
              <a:gd name="T14" fmla="*/ 0 w 17779"/>
              <a:gd name="T15" fmla="*/ 0 h 17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779" h="17145">
                <a:moveTo>
                  <a:pt x="0" y="0"/>
                </a:moveTo>
                <a:lnTo>
                  <a:pt x="0" y="3053"/>
                </a:lnTo>
                <a:lnTo>
                  <a:pt x="14702" y="8549"/>
                </a:lnTo>
                <a:lnTo>
                  <a:pt x="0" y="14046"/>
                </a:lnTo>
                <a:lnTo>
                  <a:pt x="0" y="17099"/>
                </a:lnTo>
                <a:lnTo>
                  <a:pt x="17522" y="10510"/>
                </a:lnTo>
                <a:lnTo>
                  <a:pt x="17522" y="65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2" name="object 222"/>
          <p:cNvSpPr>
            <a:spLocks/>
          </p:cNvSpPr>
          <p:nvPr/>
        </p:nvSpPr>
        <p:spPr bwMode="auto">
          <a:xfrm>
            <a:off x="8277225" y="5089525"/>
            <a:ext cx="12700" cy="14288"/>
          </a:xfrm>
          <a:custGeom>
            <a:avLst/>
            <a:gdLst>
              <a:gd name="T0" fmla="*/ 10405 w 18415"/>
              <a:gd name="T1" fmla="*/ 0 h 19684"/>
              <a:gd name="T2" fmla="*/ 7416 w 18415"/>
              <a:gd name="T3" fmla="*/ 0 h 19684"/>
              <a:gd name="T4" fmla="*/ 0 w 18415"/>
              <a:gd name="T5" fmla="*/ 19518 h 19684"/>
              <a:gd name="T6" fmla="*/ 2774 w 18415"/>
              <a:gd name="T7" fmla="*/ 19518 h 19684"/>
              <a:gd name="T8" fmla="*/ 4535 w 18415"/>
              <a:gd name="T9" fmla="*/ 14511 h 19684"/>
              <a:gd name="T10" fmla="*/ 15920 w 18415"/>
              <a:gd name="T11" fmla="*/ 14511 h 19684"/>
              <a:gd name="T12" fmla="*/ 15085 w 18415"/>
              <a:gd name="T13" fmla="*/ 12316 h 19684"/>
              <a:gd name="T14" fmla="*/ 5336 w 18415"/>
              <a:gd name="T15" fmla="*/ 12316 h 19684"/>
              <a:gd name="T16" fmla="*/ 8911 w 18415"/>
              <a:gd name="T17" fmla="*/ 2597 h 19684"/>
              <a:gd name="T18" fmla="*/ 11392 w 18415"/>
              <a:gd name="T19" fmla="*/ 2597 h 19684"/>
              <a:gd name="T20" fmla="*/ 10405 w 18415"/>
              <a:gd name="T21" fmla="*/ 0 h 19684"/>
              <a:gd name="T22" fmla="*/ 15920 w 18415"/>
              <a:gd name="T23" fmla="*/ 14511 h 19684"/>
              <a:gd name="T24" fmla="*/ 13313 w 18415"/>
              <a:gd name="T25" fmla="*/ 14511 h 19684"/>
              <a:gd name="T26" fmla="*/ 15074 w 18415"/>
              <a:gd name="T27" fmla="*/ 19518 h 19684"/>
              <a:gd name="T28" fmla="*/ 17823 w 18415"/>
              <a:gd name="T29" fmla="*/ 19518 h 19684"/>
              <a:gd name="T30" fmla="*/ 15920 w 18415"/>
              <a:gd name="T31" fmla="*/ 14511 h 19684"/>
              <a:gd name="T32" fmla="*/ 11392 w 18415"/>
              <a:gd name="T33" fmla="*/ 2597 h 19684"/>
              <a:gd name="T34" fmla="*/ 8911 w 18415"/>
              <a:gd name="T35" fmla="*/ 2597 h 19684"/>
              <a:gd name="T36" fmla="*/ 12486 w 18415"/>
              <a:gd name="T37" fmla="*/ 12316 h 19684"/>
              <a:gd name="T38" fmla="*/ 15085 w 18415"/>
              <a:gd name="T39" fmla="*/ 12316 h 19684"/>
              <a:gd name="T40" fmla="*/ 11392 w 18415"/>
              <a:gd name="T41" fmla="*/ 2597 h 19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15" h="19684">
                <a:moveTo>
                  <a:pt x="10405" y="0"/>
                </a:moveTo>
                <a:lnTo>
                  <a:pt x="7416" y="0"/>
                </a:lnTo>
                <a:lnTo>
                  <a:pt x="0" y="19518"/>
                </a:lnTo>
                <a:lnTo>
                  <a:pt x="2774" y="19518"/>
                </a:lnTo>
                <a:lnTo>
                  <a:pt x="4535" y="14511"/>
                </a:lnTo>
                <a:lnTo>
                  <a:pt x="15920" y="14511"/>
                </a:lnTo>
                <a:lnTo>
                  <a:pt x="15085" y="12316"/>
                </a:lnTo>
                <a:lnTo>
                  <a:pt x="5336" y="12316"/>
                </a:lnTo>
                <a:lnTo>
                  <a:pt x="8911" y="2597"/>
                </a:lnTo>
                <a:lnTo>
                  <a:pt x="11392" y="2597"/>
                </a:lnTo>
                <a:lnTo>
                  <a:pt x="10405" y="0"/>
                </a:lnTo>
                <a:close/>
              </a:path>
              <a:path w="18415" h="19684">
                <a:moveTo>
                  <a:pt x="15920" y="14511"/>
                </a:moveTo>
                <a:lnTo>
                  <a:pt x="13313" y="14511"/>
                </a:lnTo>
                <a:lnTo>
                  <a:pt x="15074" y="19518"/>
                </a:lnTo>
                <a:lnTo>
                  <a:pt x="17823" y="19518"/>
                </a:lnTo>
                <a:lnTo>
                  <a:pt x="15920" y="14511"/>
                </a:lnTo>
                <a:close/>
              </a:path>
              <a:path w="18415" h="19684">
                <a:moveTo>
                  <a:pt x="11392" y="2597"/>
                </a:moveTo>
                <a:lnTo>
                  <a:pt x="8911" y="2597"/>
                </a:lnTo>
                <a:lnTo>
                  <a:pt x="12486" y="12316"/>
                </a:lnTo>
                <a:lnTo>
                  <a:pt x="15085" y="12316"/>
                </a:lnTo>
                <a:lnTo>
                  <a:pt x="11392" y="25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3" name="object 223"/>
          <p:cNvSpPr>
            <a:spLocks/>
          </p:cNvSpPr>
          <p:nvPr/>
        </p:nvSpPr>
        <p:spPr bwMode="auto">
          <a:xfrm>
            <a:off x="8291513" y="5089525"/>
            <a:ext cx="9525" cy="14288"/>
          </a:xfrm>
          <a:custGeom>
            <a:avLst/>
            <a:gdLst>
              <a:gd name="T0" fmla="*/ 4158 w 13334"/>
              <a:gd name="T1" fmla="*/ 18152 h 20954"/>
              <a:gd name="T2" fmla="*/ 2401 w 13334"/>
              <a:gd name="T3" fmla="*/ 18152 h 20954"/>
              <a:gd name="T4" fmla="*/ 2881 w 13334"/>
              <a:gd name="T5" fmla="*/ 19036 h 20954"/>
              <a:gd name="T6" fmla="*/ 3521 w 13334"/>
              <a:gd name="T7" fmla="*/ 19678 h 20954"/>
              <a:gd name="T8" fmla="*/ 5069 w 13334"/>
              <a:gd name="T9" fmla="*/ 20481 h 20954"/>
              <a:gd name="T10" fmla="*/ 6003 w 13334"/>
              <a:gd name="T11" fmla="*/ 20695 h 20954"/>
              <a:gd name="T12" fmla="*/ 8831 w 13334"/>
              <a:gd name="T13" fmla="*/ 20695 h 20954"/>
              <a:gd name="T14" fmla="*/ 10273 w 13334"/>
              <a:gd name="T15" fmla="*/ 19999 h 20954"/>
              <a:gd name="T16" fmla="*/ 11295 w 13334"/>
              <a:gd name="T17" fmla="*/ 18714 h 20954"/>
              <a:gd name="T18" fmla="*/ 5203 w 13334"/>
              <a:gd name="T19" fmla="*/ 18714 h 20954"/>
              <a:gd name="T20" fmla="*/ 4216 w 13334"/>
              <a:gd name="T21" fmla="*/ 18232 h 20954"/>
              <a:gd name="T22" fmla="*/ 4158 w 13334"/>
              <a:gd name="T23" fmla="*/ 18152 h 20954"/>
              <a:gd name="T24" fmla="*/ 2401 w 13334"/>
              <a:gd name="T25" fmla="*/ 0 h 20954"/>
              <a:gd name="T26" fmla="*/ 0 w 13334"/>
              <a:gd name="T27" fmla="*/ 0 h 20954"/>
              <a:gd name="T28" fmla="*/ 0 w 13334"/>
              <a:gd name="T29" fmla="*/ 20347 h 20954"/>
              <a:gd name="T30" fmla="*/ 2401 w 13334"/>
              <a:gd name="T31" fmla="*/ 20347 h 20954"/>
              <a:gd name="T32" fmla="*/ 2401 w 13334"/>
              <a:gd name="T33" fmla="*/ 18152 h 20954"/>
              <a:gd name="T34" fmla="*/ 4158 w 13334"/>
              <a:gd name="T35" fmla="*/ 18152 h 20954"/>
              <a:gd name="T36" fmla="*/ 2748 w 13334"/>
              <a:gd name="T37" fmla="*/ 16197 h 20954"/>
              <a:gd name="T38" fmla="*/ 2401 w 13334"/>
              <a:gd name="T39" fmla="*/ 14805 h 20954"/>
              <a:gd name="T40" fmla="*/ 2401 w 13334"/>
              <a:gd name="T41" fmla="*/ 11271 h 20954"/>
              <a:gd name="T42" fmla="*/ 2748 w 13334"/>
              <a:gd name="T43" fmla="*/ 9905 h 20954"/>
              <a:gd name="T44" fmla="*/ 4177 w 13334"/>
              <a:gd name="T45" fmla="*/ 7924 h 20954"/>
              <a:gd name="T46" fmla="*/ 2401 w 13334"/>
              <a:gd name="T47" fmla="*/ 7924 h 20954"/>
              <a:gd name="T48" fmla="*/ 2401 w 13334"/>
              <a:gd name="T49" fmla="*/ 0 h 20954"/>
              <a:gd name="T50" fmla="*/ 11307 w 13334"/>
              <a:gd name="T51" fmla="*/ 7362 h 20954"/>
              <a:gd name="T52" fmla="*/ 7738 w 13334"/>
              <a:gd name="T53" fmla="*/ 7362 h 20954"/>
              <a:gd name="T54" fmla="*/ 8724 w 13334"/>
              <a:gd name="T55" fmla="*/ 7871 h 20954"/>
              <a:gd name="T56" fmla="*/ 10193 w 13334"/>
              <a:gd name="T57" fmla="*/ 9905 h 20954"/>
              <a:gd name="T58" fmla="*/ 10566 w 13334"/>
              <a:gd name="T59" fmla="*/ 11271 h 20954"/>
              <a:gd name="T60" fmla="*/ 10566 w 13334"/>
              <a:gd name="T61" fmla="*/ 14805 h 20954"/>
              <a:gd name="T62" fmla="*/ 10193 w 13334"/>
              <a:gd name="T63" fmla="*/ 16197 h 20954"/>
              <a:gd name="T64" fmla="*/ 8724 w 13334"/>
              <a:gd name="T65" fmla="*/ 18232 h 20954"/>
              <a:gd name="T66" fmla="*/ 7738 w 13334"/>
              <a:gd name="T67" fmla="*/ 18714 h 20954"/>
              <a:gd name="T68" fmla="*/ 11295 w 13334"/>
              <a:gd name="T69" fmla="*/ 18714 h 20954"/>
              <a:gd name="T70" fmla="*/ 12487 w 13334"/>
              <a:gd name="T71" fmla="*/ 17214 h 20954"/>
              <a:gd name="T72" fmla="*/ 13047 w 13334"/>
              <a:gd name="T73" fmla="*/ 15340 h 20954"/>
              <a:gd name="T74" fmla="*/ 13047 w 13334"/>
              <a:gd name="T75" fmla="*/ 10735 h 20954"/>
              <a:gd name="T76" fmla="*/ 12487 w 13334"/>
              <a:gd name="T77" fmla="*/ 8888 h 20954"/>
              <a:gd name="T78" fmla="*/ 11307 w 13334"/>
              <a:gd name="T79" fmla="*/ 7362 h 20954"/>
              <a:gd name="T80" fmla="*/ 8831 w 13334"/>
              <a:gd name="T81" fmla="*/ 5354 h 20954"/>
              <a:gd name="T82" fmla="*/ 6003 w 13334"/>
              <a:gd name="T83" fmla="*/ 5354 h 20954"/>
              <a:gd name="T84" fmla="*/ 5069 w 13334"/>
              <a:gd name="T85" fmla="*/ 5568 h 20954"/>
              <a:gd name="T86" fmla="*/ 3521 w 13334"/>
              <a:gd name="T87" fmla="*/ 6424 h 20954"/>
              <a:gd name="T88" fmla="*/ 2881 w 13334"/>
              <a:gd name="T89" fmla="*/ 7067 h 20954"/>
              <a:gd name="T90" fmla="*/ 2401 w 13334"/>
              <a:gd name="T91" fmla="*/ 7924 h 20954"/>
              <a:gd name="T92" fmla="*/ 4177 w 13334"/>
              <a:gd name="T93" fmla="*/ 7924 h 20954"/>
              <a:gd name="T94" fmla="*/ 5203 w 13334"/>
              <a:gd name="T95" fmla="*/ 7362 h 20954"/>
              <a:gd name="T96" fmla="*/ 11307 w 13334"/>
              <a:gd name="T97" fmla="*/ 7362 h 20954"/>
              <a:gd name="T98" fmla="*/ 10273 w 13334"/>
              <a:gd name="T99" fmla="*/ 6076 h 20954"/>
              <a:gd name="T100" fmla="*/ 8831 w 13334"/>
              <a:gd name="T101" fmla="*/ 5354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334" h="20954">
                <a:moveTo>
                  <a:pt x="4158" y="18152"/>
                </a:moveTo>
                <a:lnTo>
                  <a:pt x="2401" y="18152"/>
                </a:lnTo>
                <a:lnTo>
                  <a:pt x="2881" y="19036"/>
                </a:lnTo>
                <a:lnTo>
                  <a:pt x="3521" y="19678"/>
                </a:lnTo>
                <a:lnTo>
                  <a:pt x="5069" y="20481"/>
                </a:lnTo>
                <a:lnTo>
                  <a:pt x="6003" y="20695"/>
                </a:lnTo>
                <a:lnTo>
                  <a:pt x="8831" y="20695"/>
                </a:lnTo>
                <a:lnTo>
                  <a:pt x="10273" y="19999"/>
                </a:lnTo>
                <a:lnTo>
                  <a:pt x="11295" y="18714"/>
                </a:lnTo>
                <a:lnTo>
                  <a:pt x="5203" y="18714"/>
                </a:lnTo>
                <a:lnTo>
                  <a:pt x="4216" y="18232"/>
                </a:lnTo>
                <a:lnTo>
                  <a:pt x="4158" y="18152"/>
                </a:lnTo>
                <a:close/>
              </a:path>
              <a:path w="13334" h="20954">
                <a:moveTo>
                  <a:pt x="2401" y="0"/>
                </a:moveTo>
                <a:lnTo>
                  <a:pt x="0" y="0"/>
                </a:lnTo>
                <a:lnTo>
                  <a:pt x="0" y="20347"/>
                </a:lnTo>
                <a:lnTo>
                  <a:pt x="2401" y="20347"/>
                </a:lnTo>
                <a:lnTo>
                  <a:pt x="2401" y="18152"/>
                </a:lnTo>
                <a:lnTo>
                  <a:pt x="4158" y="18152"/>
                </a:lnTo>
                <a:lnTo>
                  <a:pt x="2748" y="16197"/>
                </a:lnTo>
                <a:lnTo>
                  <a:pt x="2401" y="14805"/>
                </a:lnTo>
                <a:lnTo>
                  <a:pt x="2401" y="11271"/>
                </a:lnTo>
                <a:lnTo>
                  <a:pt x="2748" y="9905"/>
                </a:lnTo>
                <a:lnTo>
                  <a:pt x="4177" y="7924"/>
                </a:lnTo>
                <a:lnTo>
                  <a:pt x="2401" y="7924"/>
                </a:lnTo>
                <a:lnTo>
                  <a:pt x="2401" y="0"/>
                </a:lnTo>
                <a:close/>
              </a:path>
              <a:path w="13334" h="20954">
                <a:moveTo>
                  <a:pt x="11307" y="7362"/>
                </a:moveTo>
                <a:lnTo>
                  <a:pt x="7738" y="7362"/>
                </a:lnTo>
                <a:lnTo>
                  <a:pt x="8724" y="7871"/>
                </a:lnTo>
                <a:lnTo>
                  <a:pt x="10193" y="9905"/>
                </a:lnTo>
                <a:lnTo>
                  <a:pt x="10566" y="11271"/>
                </a:lnTo>
                <a:lnTo>
                  <a:pt x="10566" y="14805"/>
                </a:lnTo>
                <a:lnTo>
                  <a:pt x="10193" y="16197"/>
                </a:lnTo>
                <a:lnTo>
                  <a:pt x="8724" y="18232"/>
                </a:lnTo>
                <a:lnTo>
                  <a:pt x="7738" y="18714"/>
                </a:lnTo>
                <a:lnTo>
                  <a:pt x="11295" y="18714"/>
                </a:lnTo>
                <a:lnTo>
                  <a:pt x="12487" y="17214"/>
                </a:lnTo>
                <a:lnTo>
                  <a:pt x="13047" y="15340"/>
                </a:lnTo>
                <a:lnTo>
                  <a:pt x="13047" y="10735"/>
                </a:lnTo>
                <a:lnTo>
                  <a:pt x="12487" y="8888"/>
                </a:lnTo>
                <a:lnTo>
                  <a:pt x="11307" y="7362"/>
                </a:lnTo>
                <a:close/>
              </a:path>
              <a:path w="13334" h="20954">
                <a:moveTo>
                  <a:pt x="8831" y="5354"/>
                </a:moveTo>
                <a:lnTo>
                  <a:pt x="6003" y="5354"/>
                </a:lnTo>
                <a:lnTo>
                  <a:pt x="5069" y="5568"/>
                </a:lnTo>
                <a:lnTo>
                  <a:pt x="3521" y="6424"/>
                </a:lnTo>
                <a:lnTo>
                  <a:pt x="2881" y="7067"/>
                </a:lnTo>
                <a:lnTo>
                  <a:pt x="2401" y="7924"/>
                </a:lnTo>
                <a:lnTo>
                  <a:pt x="4177" y="7924"/>
                </a:lnTo>
                <a:lnTo>
                  <a:pt x="5203" y="7362"/>
                </a:lnTo>
                <a:lnTo>
                  <a:pt x="11307" y="7362"/>
                </a:lnTo>
                <a:lnTo>
                  <a:pt x="10273" y="6076"/>
                </a:lnTo>
                <a:lnTo>
                  <a:pt x="8831" y="53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4" name="object 224"/>
          <p:cNvSpPr>
            <a:spLocks/>
          </p:cNvSpPr>
          <p:nvPr/>
        </p:nvSpPr>
        <p:spPr bwMode="auto">
          <a:xfrm>
            <a:off x="8302625" y="5092700"/>
            <a:ext cx="7938" cy="11113"/>
          </a:xfrm>
          <a:custGeom>
            <a:avLst/>
            <a:gdLst>
              <a:gd name="T0" fmla="*/ 0 w 11429"/>
              <a:gd name="T1" fmla="*/ 11967 h 15875"/>
              <a:gd name="T2" fmla="*/ 0 w 11429"/>
              <a:gd name="T3" fmla="*/ 14457 h 15875"/>
              <a:gd name="T4" fmla="*/ 933 w 11429"/>
              <a:gd name="T5" fmla="*/ 14778 h 15875"/>
              <a:gd name="T6" fmla="*/ 1813 w 11429"/>
              <a:gd name="T7" fmla="*/ 14993 h 15875"/>
              <a:gd name="T8" fmla="*/ 3521 w 11429"/>
              <a:gd name="T9" fmla="*/ 15260 h 15875"/>
              <a:gd name="T10" fmla="*/ 6990 w 11429"/>
              <a:gd name="T11" fmla="*/ 15341 h 15875"/>
              <a:gd name="T12" fmla="*/ 8484 w 11429"/>
              <a:gd name="T13" fmla="*/ 14966 h 15875"/>
              <a:gd name="T14" fmla="*/ 10619 w 11429"/>
              <a:gd name="T15" fmla="*/ 13387 h 15875"/>
              <a:gd name="T16" fmla="*/ 6296 w 11429"/>
              <a:gd name="T17" fmla="*/ 13360 h 15875"/>
              <a:gd name="T18" fmla="*/ 3468 w 11429"/>
              <a:gd name="T19" fmla="*/ 13252 h 15875"/>
              <a:gd name="T20" fmla="*/ 1760 w 11429"/>
              <a:gd name="T21" fmla="*/ 12797 h 15875"/>
              <a:gd name="T22" fmla="*/ 831 w 11429"/>
              <a:gd name="T23" fmla="*/ 12423 h 15875"/>
              <a:gd name="T24" fmla="*/ 0 w 11429"/>
              <a:gd name="T25" fmla="*/ 11967 h 15875"/>
              <a:gd name="T26" fmla="*/ 3895 w 11429"/>
              <a:gd name="T27" fmla="*/ 0 h 15875"/>
              <a:gd name="T28" fmla="*/ 2508 w 11429"/>
              <a:gd name="T29" fmla="*/ 374 h 15875"/>
              <a:gd name="T30" fmla="*/ 586 w 11429"/>
              <a:gd name="T31" fmla="*/ 1874 h 15875"/>
              <a:gd name="T32" fmla="*/ 202 w 11429"/>
              <a:gd name="T33" fmla="*/ 2730 h 15875"/>
              <a:gd name="T34" fmla="*/ 106 w 11429"/>
              <a:gd name="T35" fmla="*/ 5462 h 15875"/>
              <a:gd name="T36" fmla="*/ 426 w 11429"/>
              <a:gd name="T37" fmla="*/ 6344 h 15875"/>
              <a:gd name="T38" fmla="*/ 1733 w 11429"/>
              <a:gd name="T39" fmla="*/ 7630 h 15875"/>
              <a:gd name="T40" fmla="*/ 2828 w 11429"/>
              <a:gd name="T41" fmla="*/ 8112 h 15875"/>
              <a:gd name="T42" fmla="*/ 6643 w 11429"/>
              <a:gd name="T43" fmla="*/ 8942 h 15875"/>
              <a:gd name="T44" fmla="*/ 7604 w 11429"/>
              <a:gd name="T45" fmla="*/ 9290 h 15875"/>
              <a:gd name="T46" fmla="*/ 8458 w 11429"/>
              <a:gd name="T47" fmla="*/ 9986 h 15875"/>
              <a:gd name="T48" fmla="*/ 8698 w 11429"/>
              <a:gd name="T49" fmla="*/ 10495 h 15875"/>
              <a:gd name="T50" fmla="*/ 8637 w 11429"/>
              <a:gd name="T51" fmla="*/ 11967 h 15875"/>
              <a:gd name="T52" fmla="*/ 8438 w 11429"/>
              <a:gd name="T53" fmla="*/ 12316 h 15875"/>
              <a:gd name="T54" fmla="*/ 8335 w 11429"/>
              <a:gd name="T55" fmla="*/ 12449 h 15875"/>
              <a:gd name="T56" fmla="*/ 7176 w 11429"/>
              <a:gd name="T57" fmla="*/ 13172 h 15875"/>
              <a:gd name="T58" fmla="*/ 6296 w 11429"/>
              <a:gd name="T59" fmla="*/ 13360 h 15875"/>
              <a:gd name="T60" fmla="*/ 10633 w 11429"/>
              <a:gd name="T61" fmla="*/ 13360 h 15875"/>
              <a:gd name="T62" fmla="*/ 11086 w 11429"/>
              <a:gd name="T63" fmla="*/ 12449 h 15875"/>
              <a:gd name="T64" fmla="*/ 11153 w 11429"/>
              <a:gd name="T65" fmla="*/ 9772 h 15875"/>
              <a:gd name="T66" fmla="*/ 10779 w 11429"/>
              <a:gd name="T67" fmla="*/ 8835 h 15875"/>
              <a:gd name="T68" fmla="*/ 10025 w 11429"/>
              <a:gd name="T69" fmla="*/ 8112 h 15875"/>
              <a:gd name="T70" fmla="*/ 9364 w 11429"/>
              <a:gd name="T71" fmla="*/ 7523 h 15875"/>
              <a:gd name="T72" fmla="*/ 8164 w 11429"/>
              <a:gd name="T73" fmla="*/ 6987 h 15875"/>
              <a:gd name="T74" fmla="*/ 4348 w 11429"/>
              <a:gd name="T75" fmla="*/ 6158 h 15875"/>
              <a:gd name="T76" fmla="*/ 3495 w 11429"/>
              <a:gd name="T77" fmla="*/ 5836 h 15875"/>
              <a:gd name="T78" fmla="*/ 2641 w 11429"/>
              <a:gd name="T79" fmla="*/ 5194 h 15875"/>
              <a:gd name="T80" fmla="*/ 2428 w 11429"/>
              <a:gd name="T81" fmla="*/ 4766 h 15875"/>
              <a:gd name="T82" fmla="*/ 2428 w 11429"/>
              <a:gd name="T83" fmla="*/ 3481 h 15875"/>
              <a:gd name="T84" fmla="*/ 2721 w 11429"/>
              <a:gd name="T85" fmla="*/ 2945 h 15875"/>
              <a:gd name="T86" fmla="*/ 3895 w 11429"/>
              <a:gd name="T87" fmla="*/ 2195 h 15875"/>
              <a:gd name="T88" fmla="*/ 4803 w 11429"/>
              <a:gd name="T89" fmla="*/ 2007 h 15875"/>
              <a:gd name="T90" fmla="*/ 10379 w 11429"/>
              <a:gd name="T91" fmla="*/ 2007 h 15875"/>
              <a:gd name="T92" fmla="*/ 10379 w 11429"/>
              <a:gd name="T93" fmla="*/ 775 h 15875"/>
              <a:gd name="T94" fmla="*/ 9711 w 11429"/>
              <a:gd name="T95" fmla="*/ 535 h 15875"/>
              <a:gd name="T96" fmla="*/ 8991 w 11429"/>
              <a:gd name="T97" fmla="*/ 347 h 15875"/>
              <a:gd name="T98" fmla="*/ 7418 w 11429"/>
              <a:gd name="T99" fmla="*/ 80 h 15875"/>
              <a:gd name="T100" fmla="*/ 3895 w 11429"/>
              <a:gd name="T101" fmla="*/ 0 h 15875"/>
              <a:gd name="T102" fmla="*/ 10379 w 11429"/>
              <a:gd name="T103" fmla="*/ 2007 h 15875"/>
              <a:gd name="T104" fmla="*/ 4803 w 11429"/>
              <a:gd name="T105" fmla="*/ 2007 h 15875"/>
              <a:gd name="T106" fmla="*/ 7524 w 11429"/>
              <a:gd name="T107" fmla="*/ 2114 h 15875"/>
              <a:gd name="T108" fmla="*/ 8271 w 11429"/>
              <a:gd name="T109" fmla="*/ 2275 h 15875"/>
              <a:gd name="T110" fmla="*/ 8991 w 11429"/>
              <a:gd name="T111" fmla="*/ 2463 h 15875"/>
              <a:gd name="T112" fmla="*/ 9685 w 11429"/>
              <a:gd name="T113" fmla="*/ 2730 h 15875"/>
              <a:gd name="T114" fmla="*/ 10379 w 11429"/>
              <a:gd name="T115" fmla="*/ 3051 h 15875"/>
              <a:gd name="T116" fmla="*/ 10379 w 11429"/>
              <a:gd name="T117" fmla="*/ 2007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429" h="15875">
                <a:moveTo>
                  <a:pt x="0" y="11967"/>
                </a:moveTo>
                <a:lnTo>
                  <a:pt x="0" y="14457"/>
                </a:lnTo>
                <a:lnTo>
                  <a:pt x="933" y="14778"/>
                </a:lnTo>
                <a:lnTo>
                  <a:pt x="1813" y="14993"/>
                </a:lnTo>
                <a:lnTo>
                  <a:pt x="3521" y="15260"/>
                </a:lnTo>
                <a:lnTo>
                  <a:pt x="6990" y="15341"/>
                </a:lnTo>
                <a:lnTo>
                  <a:pt x="8484" y="14966"/>
                </a:lnTo>
                <a:lnTo>
                  <a:pt x="10619" y="13387"/>
                </a:lnTo>
                <a:lnTo>
                  <a:pt x="6296" y="13360"/>
                </a:lnTo>
                <a:lnTo>
                  <a:pt x="3468" y="13252"/>
                </a:lnTo>
                <a:lnTo>
                  <a:pt x="1760" y="12797"/>
                </a:lnTo>
                <a:lnTo>
                  <a:pt x="831" y="12423"/>
                </a:lnTo>
                <a:lnTo>
                  <a:pt x="0" y="11967"/>
                </a:lnTo>
                <a:close/>
              </a:path>
              <a:path w="11429" h="15875">
                <a:moveTo>
                  <a:pt x="3895" y="0"/>
                </a:moveTo>
                <a:lnTo>
                  <a:pt x="2508" y="374"/>
                </a:lnTo>
                <a:lnTo>
                  <a:pt x="586" y="1874"/>
                </a:lnTo>
                <a:lnTo>
                  <a:pt x="202" y="2730"/>
                </a:lnTo>
                <a:lnTo>
                  <a:pt x="106" y="5462"/>
                </a:lnTo>
                <a:lnTo>
                  <a:pt x="426" y="6344"/>
                </a:lnTo>
                <a:lnTo>
                  <a:pt x="1733" y="7630"/>
                </a:lnTo>
                <a:lnTo>
                  <a:pt x="2828" y="8112"/>
                </a:lnTo>
                <a:lnTo>
                  <a:pt x="6643" y="8942"/>
                </a:lnTo>
                <a:lnTo>
                  <a:pt x="7604" y="9290"/>
                </a:lnTo>
                <a:lnTo>
                  <a:pt x="8458" y="9986"/>
                </a:lnTo>
                <a:lnTo>
                  <a:pt x="8698" y="10495"/>
                </a:lnTo>
                <a:lnTo>
                  <a:pt x="8637" y="11967"/>
                </a:lnTo>
                <a:lnTo>
                  <a:pt x="8438" y="12316"/>
                </a:lnTo>
                <a:lnTo>
                  <a:pt x="8335" y="12449"/>
                </a:lnTo>
                <a:lnTo>
                  <a:pt x="7176" y="13172"/>
                </a:lnTo>
                <a:lnTo>
                  <a:pt x="6296" y="13360"/>
                </a:lnTo>
                <a:lnTo>
                  <a:pt x="10633" y="13360"/>
                </a:lnTo>
                <a:lnTo>
                  <a:pt x="11086" y="12449"/>
                </a:lnTo>
                <a:lnTo>
                  <a:pt x="11153" y="9772"/>
                </a:lnTo>
                <a:lnTo>
                  <a:pt x="10779" y="8835"/>
                </a:lnTo>
                <a:lnTo>
                  <a:pt x="10025" y="8112"/>
                </a:lnTo>
                <a:lnTo>
                  <a:pt x="9364" y="7523"/>
                </a:lnTo>
                <a:lnTo>
                  <a:pt x="8164" y="6987"/>
                </a:lnTo>
                <a:lnTo>
                  <a:pt x="4348" y="6158"/>
                </a:lnTo>
                <a:lnTo>
                  <a:pt x="3495" y="5836"/>
                </a:lnTo>
                <a:lnTo>
                  <a:pt x="2641" y="5194"/>
                </a:lnTo>
                <a:lnTo>
                  <a:pt x="2428" y="4766"/>
                </a:lnTo>
                <a:lnTo>
                  <a:pt x="2428" y="3481"/>
                </a:lnTo>
                <a:lnTo>
                  <a:pt x="2721" y="2945"/>
                </a:lnTo>
                <a:lnTo>
                  <a:pt x="3895" y="2195"/>
                </a:lnTo>
                <a:lnTo>
                  <a:pt x="4803" y="2007"/>
                </a:lnTo>
                <a:lnTo>
                  <a:pt x="10379" y="2007"/>
                </a:lnTo>
                <a:lnTo>
                  <a:pt x="10379" y="775"/>
                </a:lnTo>
                <a:lnTo>
                  <a:pt x="9711" y="535"/>
                </a:lnTo>
                <a:lnTo>
                  <a:pt x="8991" y="347"/>
                </a:lnTo>
                <a:lnTo>
                  <a:pt x="7418" y="80"/>
                </a:lnTo>
                <a:lnTo>
                  <a:pt x="3895" y="0"/>
                </a:lnTo>
                <a:close/>
              </a:path>
              <a:path w="11429" h="15875">
                <a:moveTo>
                  <a:pt x="10379" y="2007"/>
                </a:moveTo>
                <a:lnTo>
                  <a:pt x="4803" y="2007"/>
                </a:lnTo>
                <a:lnTo>
                  <a:pt x="7524" y="2114"/>
                </a:lnTo>
                <a:lnTo>
                  <a:pt x="8271" y="2275"/>
                </a:lnTo>
                <a:lnTo>
                  <a:pt x="8991" y="2463"/>
                </a:lnTo>
                <a:lnTo>
                  <a:pt x="9685" y="2730"/>
                </a:lnTo>
                <a:lnTo>
                  <a:pt x="10379" y="3051"/>
                </a:lnTo>
                <a:lnTo>
                  <a:pt x="10379" y="20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5" name="object 225"/>
          <p:cNvSpPr>
            <a:spLocks/>
          </p:cNvSpPr>
          <p:nvPr/>
        </p:nvSpPr>
        <p:spPr bwMode="auto">
          <a:xfrm>
            <a:off x="8312150" y="5092700"/>
            <a:ext cx="9525" cy="11113"/>
          </a:xfrm>
          <a:custGeom>
            <a:avLst/>
            <a:gdLst>
              <a:gd name="T0" fmla="*/ 8778 w 13970"/>
              <a:gd name="T1" fmla="*/ 0 h 15875"/>
              <a:gd name="T2" fmla="*/ 4589 w 13970"/>
              <a:gd name="T3" fmla="*/ 0 h 15875"/>
              <a:gd name="T4" fmla="*/ 2934 w 13970"/>
              <a:gd name="T5" fmla="*/ 695 h 15875"/>
              <a:gd name="T6" fmla="*/ 586 w 13970"/>
              <a:gd name="T7" fmla="*/ 3399 h 15875"/>
              <a:gd name="T8" fmla="*/ 0 w 13970"/>
              <a:gd name="T9" fmla="*/ 5274 h 15875"/>
              <a:gd name="T10" fmla="*/ 0 w 13970"/>
              <a:gd name="T11" fmla="*/ 10093 h 15875"/>
              <a:gd name="T12" fmla="*/ 586 w 13970"/>
              <a:gd name="T13" fmla="*/ 11967 h 15875"/>
              <a:gd name="T14" fmla="*/ 2934 w 13970"/>
              <a:gd name="T15" fmla="*/ 14672 h 15875"/>
              <a:gd name="T16" fmla="*/ 4589 w 13970"/>
              <a:gd name="T17" fmla="*/ 15341 h 15875"/>
              <a:gd name="T18" fmla="*/ 8778 w 13970"/>
              <a:gd name="T19" fmla="*/ 15341 h 15875"/>
              <a:gd name="T20" fmla="*/ 10406 w 13970"/>
              <a:gd name="T21" fmla="*/ 14672 h 15875"/>
              <a:gd name="T22" fmla="*/ 11580 w 13970"/>
              <a:gd name="T23" fmla="*/ 13333 h 15875"/>
              <a:gd name="T24" fmla="*/ 5389 w 13970"/>
              <a:gd name="T25" fmla="*/ 13333 h 15875"/>
              <a:gd name="T26" fmla="*/ 4375 w 13970"/>
              <a:gd name="T27" fmla="*/ 12851 h 15875"/>
              <a:gd name="T28" fmla="*/ 2881 w 13970"/>
              <a:gd name="T29" fmla="*/ 10816 h 15875"/>
              <a:gd name="T30" fmla="*/ 2534 w 13970"/>
              <a:gd name="T31" fmla="*/ 9451 h 15875"/>
              <a:gd name="T32" fmla="*/ 2534 w 13970"/>
              <a:gd name="T33" fmla="*/ 5943 h 15875"/>
              <a:gd name="T34" fmla="*/ 2908 w 13970"/>
              <a:gd name="T35" fmla="*/ 4578 h 15875"/>
              <a:gd name="T36" fmla="*/ 4401 w 13970"/>
              <a:gd name="T37" fmla="*/ 2543 h 15875"/>
              <a:gd name="T38" fmla="*/ 5416 w 13970"/>
              <a:gd name="T39" fmla="*/ 2034 h 15875"/>
              <a:gd name="T40" fmla="*/ 11606 w 13970"/>
              <a:gd name="T41" fmla="*/ 2034 h 15875"/>
              <a:gd name="T42" fmla="*/ 10406 w 13970"/>
              <a:gd name="T43" fmla="*/ 695 h 15875"/>
              <a:gd name="T44" fmla="*/ 8778 w 13970"/>
              <a:gd name="T45" fmla="*/ 0 h 15875"/>
              <a:gd name="T46" fmla="*/ 11606 w 13970"/>
              <a:gd name="T47" fmla="*/ 2034 h 15875"/>
              <a:gd name="T48" fmla="*/ 7978 w 13970"/>
              <a:gd name="T49" fmla="*/ 2034 h 15875"/>
              <a:gd name="T50" fmla="*/ 8991 w 13970"/>
              <a:gd name="T51" fmla="*/ 2543 h 15875"/>
              <a:gd name="T52" fmla="*/ 10486 w 13970"/>
              <a:gd name="T53" fmla="*/ 4578 h 15875"/>
              <a:gd name="T54" fmla="*/ 10852 w 13970"/>
              <a:gd name="T55" fmla="*/ 5943 h 15875"/>
              <a:gd name="T56" fmla="*/ 10859 w 13970"/>
              <a:gd name="T57" fmla="*/ 9451 h 15875"/>
              <a:gd name="T58" fmla="*/ 10486 w 13970"/>
              <a:gd name="T59" fmla="*/ 10816 h 15875"/>
              <a:gd name="T60" fmla="*/ 8991 w 13970"/>
              <a:gd name="T61" fmla="*/ 12851 h 15875"/>
              <a:gd name="T62" fmla="*/ 7978 w 13970"/>
              <a:gd name="T63" fmla="*/ 13333 h 15875"/>
              <a:gd name="T64" fmla="*/ 11580 w 13970"/>
              <a:gd name="T65" fmla="*/ 13333 h 15875"/>
              <a:gd name="T66" fmla="*/ 12780 w 13970"/>
              <a:gd name="T67" fmla="*/ 11967 h 15875"/>
              <a:gd name="T68" fmla="*/ 13394 w 13970"/>
              <a:gd name="T69" fmla="*/ 10093 h 15875"/>
              <a:gd name="T70" fmla="*/ 13394 w 13970"/>
              <a:gd name="T71" fmla="*/ 5274 h 15875"/>
              <a:gd name="T72" fmla="*/ 12780 w 13970"/>
              <a:gd name="T73" fmla="*/ 3399 h 15875"/>
              <a:gd name="T74" fmla="*/ 11606 w 13970"/>
              <a:gd name="T75" fmla="*/ 2034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970" h="15875">
                <a:moveTo>
                  <a:pt x="8778" y="0"/>
                </a:moveTo>
                <a:lnTo>
                  <a:pt x="4589" y="0"/>
                </a:lnTo>
                <a:lnTo>
                  <a:pt x="2934" y="695"/>
                </a:lnTo>
                <a:lnTo>
                  <a:pt x="586" y="3399"/>
                </a:lnTo>
                <a:lnTo>
                  <a:pt x="0" y="5274"/>
                </a:lnTo>
                <a:lnTo>
                  <a:pt x="0" y="10093"/>
                </a:lnTo>
                <a:lnTo>
                  <a:pt x="586" y="11967"/>
                </a:lnTo>
                <a:lnTo>
                  <a:pt x="2934" y="14672"/>
                </a:lnTo>
                <a:lnTo>
                  <a:pt x="4589" y="15341"/>
                </a:lnTo>
                <a:lnTo>
                  <a:pt x="8778" y="15341"/>
                </a:lnTo>
                <a:lnTo>
                  <a:pt x="10406" y="14672"/>
                </a:lnTo>
                <a:lnTo>
                  <a:pt x="11580" y="13333"/>
                </a:lnTo>
                <a:lnTo>
                  <a:pt x="5389" y="13333"/>
                </a:lnTo>
                <a:lnTo>
                  <a:pt x="4375" y="12851"/>
                </a:lnTo>
                <a:lnTo>
                  <a:pt x="2881" y="10816"/>
                </a:lnTo>
                <a:lnTo>
                  <a:pt x="2534" y="9451"/>
                </a:lnTo>
                <a:lnTo>
                  <a:pt x="2534" y="5943"/>
                </a:lnTo>
                <a:lnTo>
                  <a:pt x="2908" y="4578"/>
                </a:lnTo>
                <a:lnTo>
                  <a:pt x="4401" y="2543"/>
                </a:lnTo>
                <a:lnTo>
                  <a:pt x="5416" y="2034"/>
                </a:lnTo>
                <a:lnTo>
                  <a:pt x="11606" y="2034"/>
                </a:lnTo>
                <a:lnTo>
                  <a:pt x="10406" y="695"/>
                </a:lnTo>
                <a:lnTo>
                  <a:pt x="8778" y="0"/>
                </a:lnTo>
                <a:close/>
              </a:path>
              <a:path w="13970" h="15875">
                <a:moveTo>
                  <a:pt x="11606" y="2034"/>
                </a:moveTo>
                <a:lnTo>
                  <a:pt x="7978" y="2034"/>
                </a:lnTo>
                <a:lnTo>
                  <a:pt x="8991" y="2543"/>
                </a:lnTo>
                <a:lnTo>
                  <a:pt x="10486" y="4578"/>
                </a:lnTo>
                <a:lnTo>
                  <a:pt x="10852" y="5943"/>
                </a:lnTo>
                <a:lnTo>
                  <a:pt x="10859" y="9451"/>
                </a:lnTo>
                <a:lnTo>
                  <a:pt x="10486" y="10816"/>
                </a:lnTo>
                <a:lnTo>
                  <a:pt x="8991" y="12851"/>
                </a:lnTo>
                <a:lnTo>
                  <a:pt x="7978" y="13333"/>
                </a:lnTo>
                <a:lnTo>
                  <a:pt x="11580" y="13333"/>
                </a:lnTo>
                <a:lnTo>
                  <a:pt x="12780" y="11967"/>
                </a:lnTo>
                <a:lnTo>
                  <a:pt x="13394" y="10093"/>
                </a:lnTo>
                <a:lnTo>
                  <a:pt x="13394" y="5274"/>
                </a:lnTo>
                <a:lnTo>
                  <a:pt x="12780" y="3399"/>
                </a:lnTo>
                <a:lnTo>
                  <a:pt x="11606" y="20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6" name="object 226"/>
          <p:cNvSpPr>
            <a:spLocks/>
          </p:cNvSpPr>
          <p:nvPr/>
        </p:nvSpPr>
        <p:spPr bwMode="auto">
          <a:xfrm>
            <a:off x="8324850" y="5092700"/>
            <a:ext cx="6350" cy="11113"/>
          </a:xfrm>
          <a:custGeom>
            <a:avLst/>
            <a:gdLst>
              <a:gd name="T0" fmla="*/ 2401 w 8890"/>
              <a:gd name="T1" fmla="*/ 347 h 15240"/>
              <a:gd name="T2" fmla="*/ 0 w 8890"/>
              <a:gd name="T3" fmla="*/ 347 h 15240"/>
              <a:gd name="T4" fmla="*/ 0 w 8890"/>
              <a:gd name="T5" fmla="*/ 14993 h 15240"/>
              <a:gd name="T6" fmla="*/ 2401 w 8890"/>
              <a:gd name="T7" fmla="*/ 14993 h 15240"/>
              <a:gd name="T8" fmla="*/ 2401 w 8890"/>
              <a:gd name="T9" fmla="*/ 5622 h 15240"/>
              <a:gd name="T10" fmla="*/ 2748 w 8890"/>
              <a:gd name="T11" fmla="*/ 4363 h 15240"/>
              <a:gd name="T12" fmla="*/ 4194 w 8890"/>
              <a:gd name="T13" fmla="*/ 2623 h 15240"/>
              <a:gd name="T14" fmla="*/ 2401 w 8890"/>
              <a:gd name="T15" fmla="*/ 2623 h 15240"/>
              <a:gd name="T16" fmla="*/ 2401 w 8890"/>
              <a:gd name="T17" fmla="*/ 347 h 15240"/>
              <a:gd name="T18" fmla="*/ 6136 w 8890"/>
              <a:gd name="T19" fmla="*/ 0 h 15240"/>
              <a:gd name="T20" fmla="*/ 5149 w 8890"/>
              <a:gd name="T21" fmla="*/ 214 h 15240"/>
              <a:gd name="T22" fmla="*/ 3548 w 8890"/>
              <a:gd name="T23" fmla="*/ 1070 h 15240"/>
              <a:gd name="T24" fmla="*/ 2881 w 8890"/>
              <a:gd name="T25" fmla="*/ 1739 h 15240"/>
              <a:gd name="T26" fmla="*/ 2401 w 8890"/>
              <a:gd name="T27" fmla="*/ 2623 h 15240"/>
              <a:gd name="T28" fmla="*/ 4194 w 8890"/>
              <a:gd name="T29" fmla="*/ 2623 h 15240"/>
              <a:gd name="T30" fmla="*/ 5256 w 8890"/>
              <a:gd name="T31" fmla="*/ 2142 h 15240"/>
              <a:gd name="T32" fmla="*/ 8538 w 8890"/>
              <a:gd name="T33" fmla="*/ 2142 h 15240"/>
              <a:gd name="T34" fmla="*/ 8538 w 8890"/>
              <a:gd name="T35" fmla="*/ 133 h 15240"/>
              <a:gd name="T36" fmla="*/ 6136 w 8890"/>
              <a:gd name="T37" fmla="*/ 0 h 15240"/>
              <a:gd name="T38" fmla="*/ 8538 w 8890"/>
              <a:gd name="T39" fmla="*/ 2142 h 15240"/>
              <a:gd name="T40" fmla="*/ 5256 w 8890"/>
              <a:gd name="T41" fmla="*/ 2142 h 15240"/>
              <a:gd name="T42" fmla="*/ 7658 w 8890"/>
              <a:gd name="T43" fmla="*/ 2249 h 15240"/>
              <a:gd name="T44" fmla="*/ 8271 w 8890"/>
              <a:gd name="T45" fmla="*/ 2435 h 15240"/>
              <a:gd name="T46" fmla="*/ 8538 w 8890"/>
              <a:gd name="T47" fmla="*/ 2597 h 15240"/>
              <a:gd name="T48" fmla="*/ 8538 w 8890"/>
              <a:gd name="T49" fmla="*/ 2142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890" h="15240">
                <a:moveTo>
                  <a:pt x="2401" y="347"/>
                </a:moveTo>
                <a:lnTo>
                  <a:pt x="0" y="347"/>
                </a:lnTo>
                <a:lnTo>
                  <a:pt x="0" y="14993"/>
                </a:lnTo>
                <a:lnTo>
                  <a:pt x="2401" y="14993"/>
                </a:lnTo>
                <a:lnTo>
                  <a:pt x="2401" y="5622"/>
                </a:lnTo>
                <a:lnTo>
                  <a:pt x="2748" y="4363"/>
                </a:lnTo>
                <a:lnTo>
                  <a:pt x="4194" y="2623"/>
                </a:lnTo>
                <a:lnTo>
                  <a:pt x="2401" y="2623"/>
                </a:lnTo>
                <a:lnTo>
                  <a:pt x="2401" y="347"/>
                </a:lnTo>
                <a:close/>
              </a:path>
              <a:path w="8890" h="15240">
                <a:moveTo>
                  <a:pt x="6136" y="0"/>
                </a:moveTo>
                <a:lnTo>
                  <a:pt x="5149" y="214"/>
                </a:lnTo>
                <a:lnTo>
                  <a:pt x="3548" y="1070"/>
                </a:lnTo>
                <a:lnTo>
                  <a:pt x="2881" y="1739"/>
                </a:lnTo>
                <a:lnTo>
                  <a:pt x="2401" y="2623"/>
                </a:lnTo>
                <a:lnTo>
                  <a:pt x="4194" y="2623"/>
                </a:lnTo>
                <a:lnTo>
                  <a:pt x="5256" y="2142"/>
                </a:lnTo>
                <a:lnTo>
                  <a:pt x="8538" y="2142"/>
                </a:lnTo>
                <a:lnTo>
                  <a:pt x="8538" y="133"/>
                </a:lnTo>
                <a:lnTo>
                  <a:pt x="6136" y="0"/>
                </a:lnTo>
                <a:close/>
              </a:path>
              <a:path w="8890" h="15240">
                <a:moveTo>
                  <a:pt x="8538" y="2142"/>
                </a:moveTo>
                <a:lnTo>
                  <a:pt x="5256" y="2142"/>
                </a:lnTo>
                <a:lnTo>
                  <a:pt x="7658" y="2249"/>
                </a:lnTo>
                <a:lnTo>
                  <a:pt x="8271" y="2435"/>
                </a:lnTo>
                <a:lnTo>
                  <a:pt x="8538" y="2597"/>
                </a:lnTo>
                <a:lnTo>
                  <a:pt x="8538" y="2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7" name="object 227"/>
          <p:cNvSpPr>
            <a:spLocks/>
          </p:cNvSpPr>
          <p:nvPr/>
        </p:nvSpPr>
        <p:spPr bwMode="auto">
          <a:xfrm>
            <a:off x="8332788" y="5092700"/>
            <a:ext cx="9525" cy="14288"/>
          </a:xfrm>
          <a:custGeom>
            <a:avLst/>
            <a:gdLst>
              <a:gd name="T0" fmla="*/ 2401 w 13334"/>
              <a:gd name="T1" fmla="*/ 347 h 20954"/>
              <a:gd name="T2" fmla="*/ 0 w 13334"/>
              <a:gd name="T3" fmla="*/ 347 h 20954"/>
              <a:gd name="T4" fmla="*/ 0 w 13334"/>
              <a:gd name="T5" fmla="*/ 20535 h 20954"/>
              <a:gd name="T6" fmla="*/ 2401 w 13334"/>
              <a:gd name="T7" fmla="*/ 20535 h 20954"/>
              <a:gd name="T8" fmla="*/ 2401 w 13334"/>
              <a:gd name="T9" fmla="*/ 12797 h 20954"/>
              <a:gd name="T10" fmla="*/ 4158 w 13334"/>
              <a:gd name="T11" fmla="*/ 12797 h 20954"/>
              <a:gd name="T12" fmla="*/ 2748 w 13334"/>
              <a:gd name="T13" fmla="*/ 10843 h 20954"/>
              <a:gd name="T14" fmla="*/ 2401 w 13334"/>
              <a:gd name="T15" fmla="*/ 9451 h 20954"/>
              <a:gd name="T16" fmla="*/ 2401 w 13334"/>
              <a:gd name="T17" fmla="*/ 5916 h 20954"/>
              <a:gd name="T18" fmla="*/ 2748 w 13334"/>
              <a:gd name="T19" fmla="*/ 4551 h 20954"/>
              <a:gd name="T20" fmla="*/ 4177 w 13334"/>
              <a:gd name="T21" fmla="*/ 2570 h 20954"/>
              <a:gd name="T22" fmla="*/ 2401 w 13334"/>
              <a:gd name="T23" fmla="*/ 2570 h 20954"/>
              <a:gd name="T24" fmla="*/ 2401 w 13334"/>
              <a:gd name="T25" fmla="*/ 347 h 20954"/>
              <a:gd name="T26" fmla="*/ 4158 w 13334"/>
              <a:gd name="T27" fmla="*/ 12797 h 20954"/>
              <a:gd name="T28" fmla="*/ 2401 w 13334"/>
              <a:gd name="T29" fmla="*/ 12797 h 20954"/>
              <a:gd name="T30" fmla="*/ 2881 w 13334"/>
              <a:gd name="T31" fmla="*/ 13681 h 20954"/>
              <a:gd name="T32" fmla="*/ 3521 w 13334"/>
              <a:gd name="T33" fmla="*/ 14324 h 20954"/>
              <a:gd name="T34" fmla="*/ 5069 w 13334"/>
              <a:gd name="T35" fmla="*/ 15126 h 20954"/>
              <a:gd name="T36" fmla="*/ 6003 w 13334"/>
              <a:gd name="T37" fmla="*/ 15341 h 20954"/>
              <a:gd name="T38" fmla="*/ 8831 w 13334"/>
              <a:gd name="T39" fmla="*/ 15341 h 20954"/>
              <a:gd name="T40" fmla="*/ 10273 w 13334"/>
              <a:gd name="T41" fmla="*/ 14645 h 20954"/>
              <a:gd name="T42" fmla="*/ 11295 w 13334"/>
              <a:gd name="T43" fmla="*/ 13360 h 20954"/>
              <a:gd name="T44" fmla="*/ 5203 w 13334"/>
              <a:gd name="T45" fmla="*/ 13360 h 20954"/>
              <a:gd name="T46" fmla="*/ 4216 w 13334"/>
              <a:gd name="T47" fmla="*/ 12877 h 20954"/>
              <a:gd name="T48" fmla="*/ 4158 w 13334"/>
              <a:gd name="T49" fmla="*/ 12797 h 20954"/>
              <a:gd name="T50" fmla="*/ 11307 w 13334"/>
              <a:gd name="T51" fmla="*/ 2007 h 20954"/>
              <a:gd name="T52" fmla="*/ 7738 w 13334"/>
              <a:gd name="T53" fmla="*/ 2007 h 20954"/>
              <a:gd name="T54" fmla="*/ 8724 w 13334"/>
              <a:gd name="T55" fmla="*/ 2517 h 20954"/>
              <a:gd name="T56" fmla="*/ 10193 w 13334"/>
              <a:gd name="T57" fmla="*/ 4551 h 20954"/>
              <a:gd name="T58" fmla="*/ 10566 w 13334"/>
              <a:gd name="T59" fmla="*/ 5916 h 20954"/>
              <a:gd name="T60" fmla="*/ 10566 w 13334"/>
              <a:gd name="T61" fmla="*/ 9451 h 20954"/>
              <a:gd name="T62" fmla="*/ 10193 w 13334"/>
              <a:gd name="T63" fmla="*/ 10843 h 20954"/>
              <a:gd name="T64" fmla="*/ 8724 w 13334"/>
              <a:gd name="T65" fmla="*/ 12877 h 20954"/>
              <a:gd name="T66" fmla="*/ 7738 w 13334"/>
              <a:gd name="T67" fmla="*/ 13360 h 20954"/>
              <a:gd name="T68" fmla="*/ 11295 w 13334"/>
              <a:gd name="T69" fmla="*/ 13360 h 20954"/>
              <a:gd name="T70" fmla="*/ 12487 w 13334"/>
              <a:gd name="T71" fmla="*/ 11860 h 20954"/>
              <a:gd name="T72" fmla="*/ 13047 w 13334"/>
              <a:gd name="T73" fmla="*/ 9986 h 20954"/>
              <a:gd name="T74" fmla="*/ 13047 w 13334"/>
              <a:gd name="T75" fmla="*/ 5380 h 20954"/>
              <a:gd name="T76" fmla="*/ 12487 w 13334"/>
              <a:gd name="T77" fmla="*/ 3534 h 20954"/>
              <a:gd name="T78" fmla="*/ 11307 w 13334"/>
              <a:gd name="T79" fmla="*/ 2007 h 20954"/>
              <a:gd name="T80" fmla="*/ 8831 w 13334"/>
              <a:gd name="T81" fmla="*/ 0 h 20954"/>
              <a:gd name="T82" fmla="*/ 6003 w 13334"/>
              <a:gd name="T83" fmla="*/ 0 h 20954"/>
              <a:gd name="T84" fmla="*/ 5069 w 13334"/>
              <a:gd name="T85" fmla="*/ 214 h 20954"/>
              <a:gd name="T86" fmla="*/ 3521 w 13334"/>
              <a:gd name="T87" fmla="*/ 1070 h 20954"/>
              <a:gd name="T88" fmla="*/ 2881 w 13334"/>
              <a:gd name="T89" fmla="*/ 1713 h 20954"/>
              <a:gd name="T90" fmla="*/ 2401 w 13334"/>
              <a:gd name="T91" fmla="*/ 2570 h 20954"/>
              <a:gd name="T92" fmla="*/ 4177 w 13334"/>
              <a:gd name="T93" fmla="*/ 2570 h 20954"/>
              <a:gd name="T94" fmla="*/ 5203 w 13334"/>
              <a:gd name="T95" fmla="*/ 2007 h 20954"/>
              <a:gd name="T96" fmla="*/ 11307 w 13334"/>
              <a:gd name="T97" fmla="*/ 2007 h 20954"/>
              <a:gd name="T98" fmla="*/ 10273 w 13334"/>
              <a:gd name="T99" fmla="*/ 722 h 20954"/>
              <a:gd name="T100" fmla="*/ 8831 w 13334"/>
              <a:gd name="T101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334" h="20954">
                <a:moveTo>
                  <a:pt x="2401" y="347"/>
                </a:moveTo>
                <a:lnTo>
                  <a:pt x="0" y="347"/>
                </a:lnTo>
                <a:lnTo>
                  <a:pt x="0" y="20535"/>
                </a:lnTo>
                <a:lnTo>
                  <a:pt x="2401" y="20535"/>
                </a:lnTo>
                <a:lnTo>
                  <a:pt x="2401" y="12797"/>
                </a:lnTo>
                <a:lnTo>
                  <a:pt x="4158" y="12797"/>
                </a:lnTo>
                <a:lnTo>
                  <a:pt x="2748" y="10843"/>
                </a:lnTo>
                <a:lnTo>
                  <a:pt x="2401" y="9451"/>
                </a:lnTo>
                <a:lnTo>
                  <a:pt x="2401" y="5916"/>
                </a:lnTo>
                <a:lnTo>
                  <a:pt x="2748" y="4551"/>
                </a:lnTo>
                <a:lnTo>
                  <a:pt x="4177" y="2570"/>
                </a:lnTo>
                <a:lnTo>
                  <a:pt x="2401" y="2570"/>
                </a:lnTo>
                <a:lnTo>
                  <a:pt x="2401" y="347"/>
                </a:lnTo>
                <a:close/>
              </a:path>
              <a:path w="13334" h="20954">
                <a:moveTo>
                  <a:pt x="4158" y="12797"/>
                </a:moveTo>
                <a:lnTo>
                  <a:pt x="2401" y="12797"/>
                </a:lnTo>
                <a:lnTo>
                  <a:pt x="2881" y="13681"/>
                </a:lnTo>
                <a:lnTo>
                  <a:pt x="3521" y="14324"/>
                </a:lnTo>
                <a:lnTo>
                  <a:pt x="5069" y="15126"/>
                </a:lnTo>
                <a:lnTo>
                  <a:pt x="6003" y="15341"/>
                </a:lnTo>
                <a:lnTo>
                  <a:pt x="8831" y="15341"/>
                </a:lnTo>
                <a:lnTo>
                  <a:pt x="10273" y="14645"/>
                </a:lnTo>
                <a:lnTo>
                  <a:pt x="11295" y="13360"/>
                </a:lnTo>
                <a:lnTo>
                  <a:pt x="5203" y="13360"/>
                </a:lnTo>
                <a:lnTo>
                  <a:pt x="4216" y="12877"/>
                </a:lnTo>
                <a:lnTo>
                  <a:pt x="4158" y="12797"/>
                </a:lnTo>
                <a:close/>
              </a:path>
              <a:path w="13334" h="20954">
                <a:moveTo>
                  <a:pt x="11307" y="2007"/>
                </a:moveTo>
                <a:lnTo>
                  <a:pt x="7738" y="2007"/>
                </a:lnTo>
                <a:lnTo>
                  <a:pt x="8724" y="2517"/>
                </a:lnTo>
                <a:lnTo>
                  <a:pt x="10193" y="4551"/>
                </a:lnTo>
                <a:lnTo>
                  <a:pt x="10566" y="5916"/>
                </a:lnTo>
                <a:lnTo>
                  <a:pt x="10566" y="9451"/>
                </a:lnTo>
                <a:lnTo>
                  <a:pt x="10193" y="10843"/>
                </a:lnTo>
                <a:lnTo>
                  <a:pt x="8724" y="12877"/>
                </a:lnTo>
                <a:lnTo>
                  <a:pt x="7738" y="13360"/>
                </a:lnTo>
                <a:lnTo>
                  <a:pt x="11295" y="13360"/>
                </a:lnTo>
                <a:lnTo>
                  <a:pt x="12487" y="11860"/>
                </a:lnTo>
                <a:lnTo>
                  <a:pt x="13047" y="9986"/>
                </a:lnTo>
                <a:lnTo>
                  <a:pt x="13047" y="5380"/>
                </a:lnTo>
                <a:lnTo>
                  <a:pt x="12487" y="3534"/>
                </a:lnTo>
                <a:lnTo>
                  <a:pt x="11307" y="2007"/>
                </a:lnTo>
                <a:close/>
              </a:path>
              <a:path w="13334" h="20954">
                <a:moveTo>
                  <a:pt x="8831" y="0"/>
                </a:moveTo>
                <a:lnTo>
                  <a:pt x="6003" y="0"/>
                </a:lnTo>
                <a:lnTo>
                  <a:pt x="5069" y="214"/>
                </a:lnTo>
                <a:lnTo>
                  <a:pt x="3521" y="1070"/>
                </a:lnTo>
                <a:lnTo>
                  <a:pt x="2881" y="1713"/>
                </a:lnTo>
                <a:lnTo>
                  <a:pt x="2401" y="2570"/>
                </a:lnTo>
                <a:lnTo>
                  <a:pt x="4177" y="2570"/>
                </a:lnTo>
                <a:lnTo>
                  <a:pt x="5203" y="2007"/>
                </a:lnTo>
                <a:lnTo>
                  <a:pt x="11307" y="2007"/>
                </a:lnTo>
                <a:lnTo>
                  <a:pt x="10273" y="722"/>
                </a:lnTo>
                <a:lnTo>
                  <a:pt x="88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8" name="object 228"/>
          <p:cNvSpPr>
            <a:spLocks/>
          </p:cNvSpPr>
          <p:nvPr/>
        </p:nvSpPr>
        <p:spPr bwMode="auto">
          <a:xfrm>
            <a:off x="8342313" y="5091113"/>
            <a:ext cx="7937" cy="12700"/>
          </a:xfrm>
          <a:custGeom>
            <a:avLst/>
            <a:gdLst>
              <a:gd name="T0" fmla="*/ 4161 w 9525"/>
              <a:gd name="T1" fmla="*/ 6024 h 19050"/>
              <a:gd name="T2" fmla="*/ 1760 w 9525"/>
              <a:gd name="T3" fmla="*/ 6024 h 19050"/>
              <a:gd name="T4" fmla="*/ 1804 w 9525"/>
              <a:gd name="T5" fmla="*/ 15957 h 19050"/>
              <a:gd name="T6" fmla="*/ 2106 w 9525"/>
              <a:gd name="T7" fmla="*/ 17054 h 19050"/>
              <a:gd name="T8" fmla="*/ 3495 w 9525"/>
              <a:gd name="T9" fmla="*/ 18448 h 19050"/>
              <a:gd name="T10" fmla="*/ 4775 w 9525"/>
              <a:gd name="T11" fmla="*/ 18796 h 19050"/>
              <a:gd name="T12" fmla="*/ 9098 w 9525"/>
              <a:gd name="T13" fmla="*/ 18796 h 19050"/>
              <a:gd name="T14" fmla="*/ 9098 w 9525"/>
              <a:gd name="T15" fmla="*/ 16788 h 19050"/>
              <a:gd name="T16" fmla="*/ 5629 w 9525"/>
              <a:gd name="T17" fmla="*/ 16788 h 19050"/>
              <a:gd name="T18" fmla="*/ 4961 w 9525"/>
              <a:gd name="T19" fmla="*/ 16626 h 19050"/>
              <a:gd name="T20" fmla="*/ 4321 w 9525"/>
              <a:gd name="T21" fmla="*/ 15957 h 19050"/>
              <a:gd name="T22" fmla="*/ 4161 w 9525"/>
              <a:gd name="T23" fmla="*/ 15181 h 19050"/>
              <a:gd name="T24" fmla="*/ 4161 w 9525"/>
              <a:gd name="T25" fmla="*/ 6024 h 19050"/>
              <a:gd name="T26" fmla="*/ 9098 w 9525"/>
              <a:gd name="T27" fmla="*/ 4150 h 19050"/>
              <a:gd name="T28" fmla="*/ 0 w 9525"/>
              <a:gd name="T29" fmla="*/ 4150 h 19050"/>
              <a:gd name="T30" fmla="*/ 0 w 9525"/>
              <a:gd name="T31" fmla="*/ 6024 h 19050"/>
              <a:gd name="T32" fmla="*/ 9098 w 9525"/>
              <a:gd name="T33" fmla="*/ 6024 h 19050"/>
              <a:gd name="T34" fmla="*/ 9098 w 9525"/>
              <a:gd name="T35" fmla="*/ 4150 h 19050"/>
              <a:gd name="T36" fmla="*/ 4161 w 9525"/>
              <a:gd name="T37" fmla="*/ 0 h 19050"/>
              <a:gd name="T38" fmla="*/ 1760 w 9525"/>
              <a:gd name="T39" fmla="*/ 0 h 19050"/>
              <a:gd name="T40" fmla="*/ 1760 w 9525"/>
              <a:gd name="T41" fmla="*/ 4150 h 19050"/>
              <a:gd name="T42" fmla="*/ 4161 w 9525"/>
              <a:gd name="T43" fmla="*/ 4150 h 19050"/>
              <a:gd name="T44" fmla="*/ 4161 w 9525"/>
              <a:gd name="T45" fmla="*/ 0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525" h="19050">
                <a:moveTo>
                  <a:pt x="4161" y="6024"/>
                </a:moveTo>
                <a:lnTo>
                  <a:pt x="1760" y="6024"/>
                </a:lnTo>
                <a:lnTo>
                  <a:pt x="1804" y="15957"/>
                </a:lnTo>
                <a:lnTo>
                  <a:pt x="2106" y="17054"/>
                </a:lnTo>
                <a:lnTo>
                  <a:pt x="3495" y="18448"/>
                </a:lnTo>
                <a:lnTo>
                  <a:pt x="4775" y="18796"/>
                </a:lnTo>
                <a:lnTo>
                  <a:pt x="9098" y="18796"/>
                </a:lnTo>
                <a:lnTo>
                  <a:pt x="9098" y="16788"/>
                </a:lnTo>
                <a:lnTo>
                  <a:pt x="5629" y="16788"/>
                </a:lnTo>
                <a:lnTo>
                  <a:pt x="4961" y="16626"/>
                </a:lnTo>
                <a:lnTo>
                  <a:pt x="4321" y="15957"/>
                </a:lnTo>
                <a:lnTo>
                  <a:pt x="4161" y="15181"/>
                </a:lnTo>
                <a:lnTo>
                  <a:pt x="4161" y="6024"/>
                </a:lnTo>
                <a:close/>
              </a:path>
              <a:path w="9525" h="19050">
                <a:moveTo>
                  <a:pt x="9098" y="4150"/>
                </a:moveTo>
                <a:lnTo>
                  <a:pt x="0" y="4150"/>
                </a:lnTo>
                <a:lnTo>
                  <a:pt x="0" y="6024"/>
                </a:lnTo>
                <a:lnTo>
                  <a:pt x="9098" y="6024"/>
                </a:lnTo>
                <a:lnTo>
                  <a:pt x="9098" y="4150"/>
                </a:lnTo>
                <a:close/>
              </a:path>
              <a:path w="9525" h="19050">
                <a:moveTo>
                  <a:pt x="4161" y="0"/>
                </a:moveTo>
                <a:lnTo>
                  <a:pt x="1760" y="0"/>
                </a:lnTo>
                <a:lnTo>
                  <a:pt x="1760" y="4150"/>
                </a:lnTo>
                <a:lnTo>
                  <a:pt x="4161" y="4150"/>
                </a:lnTo>
                <a:lnTo>
                  <a:pt x="4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89" name="object 229"/>
          <p:cNvSpPr>
            <a:spLocks/>
          </p:cNvSpPr>
          <p:nvPr/>
        </p:nvSpPr>
        <p:spPr bwMode="auto">
          <a:xfrm>
            <a:off x="8351838" y="5089525"/>
            <a:ext cx="1587" cy="14288"/>
          </a:xfrm>
          <a:custGeom>
            <a:avLst/>
            <a:gdLst>
              <a:gd name="T0" fmla="*/ 2401 w 2540"/>
              <a:gd name="T1" fmla="*/ 5702 h 20954"/>
              <a:gd name="T2" fmla="*/ 0 w 2540"/>
              <a:gd name="T3" fmla="*/ 5702 h 20954"/>
              <a:gd name="T4" fmla="*/ 0 w 2540"/>
              <a:gd name="T5" fmla="*/ 20347 h 20954"/>
              <a:gd name="T6" fmla="*/ 2401 w 2540"/>
              <a:gd name="T7" fmla="*/ 20347 h 20954"/>
              <a:gd name="T8" fmla="*/ 2401 w 2540"/>
              <a:gd name="T9" fmla="*/ 5702 h 20954"/>
              <a:gd name="T10" fmla="*/ 2401 w 2540"/>
              <a:gd name="T11" fmla="*/ 0 h 20954"/>
              <a:gd name="T12" fmla="*/ 0 w 2540"/>
              <a:gd name="T13" fmla="*/ 0 h 20954"/>
              <a:gd name="T14" fmla="*/ 0 w 2540"/>
              <a:gd name="T15" fmla="*/ 3051 h 20954"/>
              <a:gd name="T16" fmla="*/ 2401 w 2540"/>
              <a:gd name="T17" fmla="*/ 3051 h 20954"/>
              <a:gd name="T18" fmla="*/ 2401 w 2540"/>
              <a:gd name="T19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40" h="20954">
                <a:moveTo>
                  <a:pt x="2401" y="5702"/>
                </a:moveTo>
                <a:lnTo>
                  <a:pt x="0" y="5702"/>
                </a:lnTo>
                <a:lnTo>
                  <a:pt x="0" y="20347"/>
                </a:lnTo>
                <a:lnTo>
                  <a:pt x="2401" y="20347"/>
                </a:lnTo>
                <a:lnTo>
                  <a:pt x="2401" y="5702"/>
                </a:lnTo>
                <a:close/>
              </a:path>
              <a:path w="2540" h="20954">
                <a:moveTo>
                  <a:pt x="2401" y="0"/>
                </a:moveTo>
                <a:lnTo>
                  <a:pt x="0" y="0"/>
                </a:lnTo>
                <a:lnTo>
                  <a:pt x="0" y="3051"/>
                </a:lnTo>
                <a:lnTo>
                  <a:pt x="2401" y="3051"/>
                </a:lnTo>
                <a:lnTo>
                  <a:pt x="24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0" name="object 230"/>
          <p:cNvSpPr>
            <a:spLocks/>
          </p:cNvSpPr>
          <p:nvPr/>
        </p:nvSpPr>
        <p:spPr bwMode="auto">
          <a:xfrm>
            <a:off x="8356600" y="5092700"/>
            <a:ext cx="9525" cy="11113"/>
          </a:xfrm>
          <a:custGeom>
            <a:avLst/>
            <a:gdLst>
              <a:gd name="T0" fmla="*/ 8779 w 13970"/>
              <a:gd name="T1" fmla="*/ 0 h 15875"/>
              <a:gd name="T2" fmla="*/ 4589 w 13970"/>
              <a:gd name="T3" fmla="*/ 0 h 15875"/>
              <a:gd name="T4" fmla="*/ 2934 w 13970"/>
              <a:gd name="T5" fmla="*/ 695 h 15875"/>
              <a:gd name="T6" fmla="*/ 588 w 13970"/>
              <a:gd name="T7" fmla="*/ 3399 h 15875"/>
              <a:gd name="T8" fmla="*/ 0 w 13970"/>
              <a:gd name="T9" fmla="*/ 5274 h 15875"/>
              <a:gd name="T10" fmla="*/ 0 w 13970"/>
              <a:gd name="T11" fmla="*/ 10093 h 15875"/>
              <a:gd name="T12" fmla="*/ 588 w 13970"/>
              <a:gd name="T13" fmla="*/ 11967 h 15875"/>
              <a:gd name="T14" fmla="*/ 2934 w 13970"/>
              <a:gd name="T15" fmla="*/ 14672 h 15875"/>
              <a:gd name="T16" fmla="*/ 4589 w 13970"/>
              <a:gd name="T17" fmla="*/ 15341 h 15875"/>
              <a:gd name="T18" fmla="*/ 8779 w 13970"/>
              <a:gd name="T19" fmla="*/ 15341 h 15875"/>
              <a:gd name="T20" fmla="*/ 10406 w 13970"/>
              <a:gd name="T21" fmla="*/ 14672 h 15875"/>
              <a:gd name="T22" fmla="*/ 11581 w 13970"/>
              <a:gd name="T23" fmla="*/ 13333 h 15875"/>
              <a:gd name="T24" fmla="*/ 5389 w 13970"/>
              <a:gd name="T25" fmla="*/ 13333 h 15875"/>
              <a:gd name="T26" fmla="*/ 4376 w 13970"/>
              <a:gd name="T27" fmla="*/ 12851 h 15875"/>
              <a:gd name="T28" fmla="*/ 2881 w 13970"/>
              <a:gd name="T29" fmla="*/ 10816 h 15875"/>
              <a:gd name="T30" fmla="*/ 2534 w 13970"/>
              <a:gd name="T31" fmla="*/ 9451 h 15875"/>
              <a:gd name="T32" fmla="*/ 2534 w 13970"/>
              <a:gd name="T33" fmla="*/ 5943 h 15875"/>
              <a:gd name="T34" fmla="*/ 2908 w 13970"/>
              <a:gd name="T35" fmla="*/ 4578 h 15875"/>
              <a:gd name="T36" fmla="*/ 4403 w 13970"/>
              <a:gd name="T37" fmla="*/ 2543 h 15875"/>
              <a:gd name="T38" fmla="*/ 5416 w 13970"/>
              <a:gd name="T39" fmla="*/ 2034 h 15875"/>
              <a:gd name="T40" fmla="*/ 11607 w 13970"/>
              <a:gd name="T41" fmla="*/ 2034 h 15875"/>
              <a:gd name="T42" fmla="*/ 10406 w 13970"/>
              <a:gd name="T43" fmla="*/ 695 h 15875"/>
              <a:gd name="T44" fmla="*/ 8779 w 13970"/>
              <a:gd name="T45" fmla="*/ 0 h 15875"/>
              <a:gd name="T46" fmla="*/ 11607 w 13970"/>
              <a:gd name="T47" fmla="*/ 2034 h 15875"/>
              <a:gd name="T48" fmla="*/ 7978 w 13970"/>
              <a:gd name="T49" fmla="*/ 2034 h 15875"/>
              <a:gd name="T50" fmla="*/ 8992 w 13970"/>
              <a:gd name="T51" fmla="*/ 2543 h 15875"/>
              <a:gd name="T52" fmla="*/ 10486 w 13970"/>
              <a:gd name="T53" fmla="*/ 4578 h 15875"/>
              <a:gd name="T54" fmla="*/ 10852 w 13970"/>
              <a:gd name="T55" fmla="*/ 5943 h 15875"/>
              <a:gd name="T56" fmla="*/ 10859 w 13970"/>
              <a:gd name="T57" fmla="*/ 9451 h 15875"/>
              <a:gd name="T58" fmla="*/ 10486 w 13970"/>
              <a:gd name="T59" fmla="*/ 10816 h 15875"/>
              <a:gd name="T60" fmla="*/ 8992 w 13970"/>
              <a:gd name="T61" fmla="*/ 12851 h 15875"/>
              <a:gd name="T62" fmla="*/ 7978 w 13970"/>
              <a:gd name="T63" fmla="*/ 13333 h 15875"/>
              <a:gd name="T64" fmla="*/ 11581 w 13970"/>
              <a:gd name="T65" fmla="*/ 13333 h 15875"/>
              <a:gd name="T66" fmla="*/ 12781 w 13970"/>
              <a:gd name="T67" fmla="*/ 11967 h 15875"/>
              <a:gd name="T68" fmla="*/ 13394 w 13970"/>
              <a:gd name="T69" fmla="*/ 10093 h 15875"/>
              <a:gd name="T70" fmla="*/ 13394 w 13970"/>
              <a:gd name="T71" fmla="*/ 5274 h 15875"/>
              <a:gd name="T72" fmla="*/ 12781 w 13970"/>
              <a:gd name="T73" fmla="*/ 3399 h 15875"/>
              <a:gd name="T74" fmla="*/ 11607 w 13970"/>
              <a:gd name="T75" fmla="*/ 2034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970" h="15875">
                <a:moveTo>
                  <a:pt x="8779" y="0"/>
                </a:moveTo>
                <a:lnTo>
                  <a:pt x="4589" y="0"/>
                </a:lnTo>
                <a:lnTo>
                  <a:pt x="2934" y="695"/>
                </a:lnTo>
                <a:lnTo>
                  <a:pt x="588" y="3399"/>
                </a:lnTo>
                <a:lnTo>
                  <a:pt x="0" y="5274"/>
                </a:lnTo>
                <a:lnTo>
                  <a:pt x="0" y="10093"/>
                </a:lnTo>
                <a:lnTo>
                  <a:pt x="588" y="11967"/>
                </a:lnTo>
                <a:lnTo>
                  <a:pt x="2934" y="14672"/>
                </a:lnTo>
                <a:lnTo>
                  <a:pt x="4589" y="15341"/>
                </a:lnTo>
                <a:lnTo>
                  <a:pt x="8779" y="15341"/>
                </a:lnTo>
                <a:lnTo>
                  <a:pt x="10406" y="14672"/>
                </a:lnTo>
                <a:lnTo>
                  <a:pt x="11581" y="13333"/>
                </a:lnTo>
                <a:lnTo>
                  <a:pt x="5389" y="13333"/>
                </a:lnTo>
                <a:lnTo>
                  <a:pt x="4376" y="12851"/>
                </a:lnTo>
                <a:lnTo>
                  <a:pt x="2881" y="10816"/>
                </a:lnTo>
                <a:lnTo>
                  <a:pt x="2534" y="9451"/>
                </a:lnTo>
                <a:lnTo>
                  <a:pt x="2534" y="5943"/>
                </a:lnTo>
                <a:lnTo>
                  <a:pt x="2908" y="4578"/>
                </a:lnTo>
                <a:lnTo>
                  <a:pt x="4403" y="2543"/>
                </a:lnTo>
                <a:lnTo>
                  <a:pt x="5416" y="2034"/>
                </a:lnTo>
                <a:lnTo>
                  <a:pt x="11607" y="2034"/>
                </a:lnTo>
                <a:lnTo>
                  <a:pt x="10406" y="695"/>
                </a:lnTo>
                <a:lnTo>
                  <a:pt x="8779" y="0"/>
                </a:lnTo>
                <a:close/>
              </a:path>
              <a:path w="13970" h="15875">
                <a:moveTo>
                  <a:pt x="11607" y="2034"/>
                </a:moveTo>
                <a:lnTo>
                  <a:pt x="7978" y="2034"/>
                </a:lnTo>
                <a:lnTo>
                  <a:pt x="8992" y="2543"/>
                </a:lnTo>
                <a:lnTo>
                  <a:pt x="10486" y="4578"/>
                </a:lnTo>
                <a:lnTo>
                  <a:pt x="10852" y="5943"/>
                </a:lnTo>
                <a:lnTo>
                  <a:pt x="10859" y="9451"/>
                </a:lnTo>
                <a:lnTo>
                  <a:pt x="10486" y="10816"/>
                </a:lnTo>
                <a:lnTo>
                  <a:pt x="8992" y="12851"/>
                </a:lnTo>
                <a:lnTo>
                  <a:pt x="7978" y="13333"/>
                </a:lnTo>
                <a:lnTo>
                  <a:pt x="11581" y="13333"/>
                </a:lnTo>
                <a:lnTo>
                  <a:pt x="12781" y="11967"/>
                </a:lnTo>
                <a:lnTo>
                  <a:pt x="13394" y="10093"/>
                </a:lnTo>
                <a:lnTo>
                  <a:pt x="13394" y="5274"/>
                </a:lnTo>
                <a:lnTo>
                  <a:pt x="12781" y="3399"/>
                </a:lnTo>
                <a:lnTo>
                  <a:pt x="11607" y="20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1" name="object 231"/>
          <p:cNvSpPr>
            <a:spLocks/>
          </p:cNvSpPr>
          <p:nvPr/>
        </p:nvSpPr>
        <p:spPr bwMode="auto">
          <a:xfrm>
            <a:off x="8367713" y="5092700"/>
            <a:ext cx="9525" cy="11113"/>
          </a:xfrm>
          <a:custGeom>
            <a:avLst/>
            <a:gdLst>
              <a:gd name="T0" fmla="*/ 2400 w 12700"/>
              <a:gd name="T1" fmla="*/ 347 h 15240"/>
              <a:gd name="T2" fmla="*/ 0 w 12700"/>
              <a:gd name="T3" fmla="*/ 347 h 15240"/>
              <a:gd name="T4" fmla="*/ 0 w 12700"/>
              <a:gd name="T5" fmla="*/ 14993 h 15240"/>
              <a:gd name="T6" fmla="*/ 2400 w 12700"/>
              <a:gd name="T7" fmla="*/ 14993 h 15240"/>
              <a:gd name="T8" fmla="*/ 2400 w 12700"/>
              <a:gd name="T9" fmla="*/ 5300 h 15240"/>
              <a:gd name="T10" fmla="*/ 2774 w 12700"/>
              <a:gd name="T11" fmla="*/ 4177 h 15240"/>
              <a:gd name="T12" fmla="*/ 4172 w 12700"/>
              <a:gd name="T13" fmla="*/ 2623 h 15240"/>
              <a:gd name="T14" fmla="*/ 2400 w 12700"/>
              <a:gd name="T15" fmla="*/ 2623 h 15240"/>
              <a:gd name="T16" fmla="*/ 2400 w 12700"/>
              <a:gd name="T17" fmla="*/ 347 h 15240"/>
              <a:gd name="T18" fmla="*/ 11328 w 12700"/>
              <a:gd name="T19" fmla="*/ 2087 h 15240"/>
              <a:gd name="T20" fmla="*/ 7656 w 12700"/>
              <a:gd name="T21" fmla="*/ 2087 h 15240"/>
              <a:gd name="T22" fmla="*/ 8458 w 12700"/>
              <a:gd name="T23" fmla="*/ 2435 h 15240"/>
              <a:gd name="T24" fmla="*/ 9525 w 12700"/>
              <a:gd name="T25" fmla="*/ 3829 h 15240"/>
              <a:gd name="T26" fmla="*/ 9818 w 12700"/>
              <a:gd name="T27" fmla="*/ 4846 h 15240"/>
              <a:gd name="T28" fmla="*/ 9818 w 12700"/>
              <a:gd name="T29" fmla="*/ 14993 h 15240"/>
              <a:gd name="T30" fmla="*/ 12219 w 12700"/>
              <a:gd name="T31" fmla="*/ 14993 h 15240"/>
              <a:gd name="T32" fmla="*/ 12124 w 12700"/>
              <a:gd name="T33" fmla="*/ 3829 h 15240"/>
              <a:gd name="T34" fmla="*/ 11766 w 12700"/>
              <a:gd name="T35" fmla="*/ 2623 h 15240"/>
              <a:gd name="T36" fmla="*/ 11328 w 12700"/>
              <a:gd name="T37" fmla="*/ 2087 h 15240"/>
              <a:gd name="T38" fmla="*/ 8778 w 12700"/>
              <a:gd name="T39" fmla="*/ 0 h 15240"/>
              <a:gd name="T40" fmla="*/ 6109 w 12700"/>
              <a:gd name="T41" fmla="*/ 0 h 15240"/>
              <a:gd name="T42" fmla="*/ 5201 w 12700"/>
              <a:gd name="T43" fmla="*/ 241 h 15240"/>
              <a:gd name="T44" fmla="*/ 3628 w 12700"/>
              <a:gd name="T45" fmla="*/ 1097 h 15240"/>
              <a:gd name="T46" fmla="*/ 2961 w 12700"/>
              <a:gd name="T47" fmla="*/ 1766 h 15240"/>
              <a:gd name="T48" fmla="*/ 2400 w 12700"/>
              <a:gd name="T49" fmla="*/ 2623 h 15240"/>
              <a:gd name="T50" fmla="*/ 4172 w 12700"/>
              <a:gd name="T51" fmla="*/ 2623 h 15240"/>
              <a:gd name="T52" fmla="*/ 5283 w 12700"/>
              <a:gd name="T53" fmla="*/ 2087 h 15240"/>
              <a:gd name="T54" fmla="*/ 11328 w 12700"/>
              <a:gd name="T55" fmla="*/ 2087 h 15240"/>
              <a:gd name="T56" fmla="*/ 10058 w 12700"/>
              <a:gd name="T57" fmla="*/ 535 h 15240"/>
              <a:gd name="T58" fmla="*/ 8778 w 12700"/>
              <a:gd name="T59" fmla="*/ 0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700" h="15240">
                <a:moveTo>
                  <a:pt x="2400" y="347"/>
                </a:moveTo>
                <a:lnTo>
                  <a:pt x="0" y="347"/>
                </a:lnTo>
                <a:lnTo>
                  <a:pt x="0" y="14993"/>
                </a:lnTo>
                <a:lnTo>
                  <a:pt x="2400" y="14993"/>
                </a:lnTo>
                <a:lnTo>
                  <a:pt x="2400" y="5300"/>
                </a:lnTo>
                <a:lnTo>
                  <a:pt x="2774" y="4177"/>
                </a:lnTo>
                <a:lnTo>
                  <a:pt x="4172" y="2623"/>
                </a:lnTo>
                <a:lnTo>
                  <a:pt x="2400" y="2623"/>
                </a:lnTo>
                <a:lnTo>
                  <a:pt x="2400" y="347"/>
                </a:lnTo>
                <a:close/>
              </a:path>
              <a:path w="12700" h="15240">
                <a:moveTo>
                  <a:pt x="11328" y="2087"/>
                </a:moveTo>
                <a:lnTo>
                  <a:pt x="7656" y="2087"/>
                </a:lnTo>
                <a:lnTo>
                  <a:pt x="8458" y="2435"/>
                </a:lnTo>
                <a:lnTo>
                  <a:pt x="9525" y="3829"/>
                </a:lnTo>
                <a:lnTo>
                  <a:pt x="9818" y="4846"/>
                </a:lnTo>
                <a:lnTo>
                  <a:pt x="9818" y="14993"/>
                </a:lnTo>
                <a:lnTo>
                  <a:pt x="12219" y="14993"/>
                </a:lnTo>
                <a:lnTo>
                  <a:pt x="12124" y="3829"/>
                </a:lnTo>
                <a:lnTo>
                  <a:pt x="11766" y="2623"/>
                </a:lnTo>
                <a:lnTo>
                  <a:pt x="11328" y="2087"/>
                </a:lnTo>
                <a:close/>
              </a:path>
              <a:path w="12700" h="15240">
                <a:moveTo>
                  <a:pt x="8778" y="0"/>
                </a:moveTo>
                <a:lnTo>
                  <a:pt x="6109" y="0"/>
                </a:lnTo>
                <a:lnTo>
                  <a:pt x="5201" y="241"/>
                </a:lnTo>
                <a:lnTo>
                  <a:pt x="3628" y="1097"/>
                </a:lnTo>
                <a:lnTo>
                  <a:pt x="2961" y="1766"/>
                </a:lnTo>
                <a:lnTo>
                  <a:pt x="2400" y="2623"/>
                </a:lnTo>
                <a:lnTo>
                  <a:pt x="4172" y="2623"/>
                </a:lnTo>
                <a:lnTo>
                  <a:pt x="5283" y="2087"/>
                </a:lnTo>
                <a:lnTo>
                  <a:pt x="11328" y="2087"/>
                </a:lnTo>
                <a:lnTo>
                  <a:pt x="10058" y="535"/>
                </a:lnTo>
                <a:lnTo>
                  <a:pt x="87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2" name="object 232"/>
          <p:cNvSpPr>
            <a:spLocks/>
          </p:cNvSpPr>
          <p:nvPr/>
        </p:nvSpPr>
        <p:spPr bwMode="auto">
          <a:xfrm>
            <a:off x="8386763" y="5089525"/>
            <a:ext cx="9525" cy="14288"/>
          </a:xfrm>
          <a:custGeom>
            <a:avLst/>
            <a:gdLst>
              <a:gd name="T0" fmla="*/ 8724 w 13970"/>
              <a:gd name="T1" fmla="*/ 0 h 19684"/>
              <a:gd name="T2" fmla="*/ 0 w 13970"/>
              <a:gd name="T3" fmla="*/ 0 h 19684"/>
              <a:gd name="T4" fmla="*/ 0 w 13970"/>
              <a:gd name="T5" fmla="*/ 19518 h 19684"/>
              <a:gd name="T6" fmla="*/ 9151 w 13970"/>
              <a:gd name="T7" fmla="*/ 19518 h 19684"/>
              <a:gd name="T8" fmla="*/ 10833 w 13970"/>
              <a:gd name="T9" fmla="*/ 19062 h 19684"/>
              <a:gd name="T10" fmla="*/ 12949 w 13970"/>
              <a:gd name="T11" fmla="*/ 17349 h 19684"/>
              <a:gd name="T12" fmla="*/ 2641 w 13970"/>
              <a:gd name="T13" fmla="*/ 17349 h 19684"/>
              <a:gd name="T14" fmla="*/ 2641 w 13970"/>
              <a:gd name="T15" fmla="*/ 10200 h 19684"/>
              <a:gd name="T16" fmla="*/ 12263 w 13970"/>
              <a:gd name="T17" fmla="*/ 10200 h 19684"/>
              <a:gd name="T18" fmla="*/ 12006 w 13970"/>
              <a:gd name="T19" fmla="*/ 9879 h 19684"/>
              <a:gd name="T20" fmla="*/ 10993 w 13970"/>
              <a:gd name="T21" fmla="*/ 9291 h 19684"/>
              <a:gd name="T22" fmla="*/ 9711 w 13970"/>
              <a:gd name="T23" fmla="*/ 8996 h 19684"/>
              <a:gd name="T24" fmla="*/ 10779 w 13970"/>
              <a:gd name="T25" fmla="*/ 8835 h 19684"/>
              <a:gd name="T26" fmla="*/ 11579 w 13970"/>
              <a:gd name="T27" fmla="*/ 8380 h 19684"/>
              <a:gd name="T28" fmla="*/ 11838 w 13970"/>
              <a:gd name="T29" fmla="*/ 8059 h 19684"/>
              <a:gd name="T30" fmla="*/ 2641 w 13970"/>
              <a:gd name="T31" fmla="*/ 8059 h 19684"/>
              <a:gd name="T32" fmla="*/ 2641 w 13970"/>
              <a:gd name="T33" fmla="*/ 2169 h 19684"/>
              <a:gd name="T34" fmla="*/ 12458 w 13970"/>
              <a:gd name="T35" fmla="*/ 2169 h 19684"/>
              <a:gd name="T36" fmla="*/ 11366 w 13970"/>
              <a:gd name="T37" fmla="*/ 1258 h 19684"/>
              <a:gd name="T38" fmla="*/ 10273 w 13970"/>
              <a:gd name="T39" fmla="*/ 429 h 19684"/>
              <a:gd name="T40" fmla="*/ 8724 w 13970"/>
              <a:gd name="T41" fmla="*/ 0 h 19684"/>
              <a:gd name="T42" fmla="*/ 12263 w 13970"/>
              <a:gd name="T43" fmla="*/ 10200 h 19684"/>
              <a:gd name="T44" fmla="*/ 8271 w 13970"/>
              <a:gd name="T45" fmla="*/ 10200 h 19684"/>
              <a:gd name="T46" fmla="*/ 9311 w 13970"/>
              <a:gd name="T47" fmla="*/ 10495 h 19684"/>
              <a:gd name="T48" fmla="*/ 10673 w 13970"/>
              <a:gd name="T49" fmla="*/ 11673 h 19684"/>
              <a:gd name="T50" fmla="*/ 11019 w 13970"/>
              <a:gd name="T51" fmla="*/ 12556 h 19684"/>
              <a:gd name="T52" fmla="*/ 11019 w 13970"/>
              <a:gd name="T53" fmla="*/ 14993 h 19684"/>
              <a:gd name="T54" fmla="*/ 10673 w 13970"/>
              <a:gd name="T55" fmla="*/ 15877 h 19684"/>
              <a:gd name="T56" fmla="*/ 9311 w 13970"/>
              <a:gd name="T57" fmla="*/ 17054 h 19684"/>
              <a:gd name="T58" fmla="*/ 8271 w 13970"/>
              <a:gd name="T59" fmla="*/ 17349 h 19684"/>
              <a:gd name="T60" fmla="*/ 12949 w 13970"/>
              <a:gd name="T61" fmla="*/ 17349 h 19684"/>
              <a:gd name="T62" fmla="*/ 13181 w 13970"/>
              <a:gd name="T63" fmla="*/ 17161 h 19684"/>
              <a:gd name="T64" fmla="*/ 13769 w 13970"/>
              <a:gd name="T65" fmla="*/ 15877 h 19684"/>
              <a:gd name="T66" fmla="*/ 13730 w 13970"/>
              <a:gd name="T67" fmla="*/ 12556 h 19684"/>
              <a:gd name="T68" fmla="*/ 13421 w 13970"/>
              <a:gd name="T69" fmla="*/ 11647 h 19684"/>
              <a:gd name="T70" fmla="*/ 12263 w 13970"/>
              <a:gd name="T71" fmla="*/ 10200 h 19684"/>
              <a:gd name="T72" fmla="*/ 12458 w 13970"/>
              <a:gd name="T73" fmla="*/ 2169 h 19684"/>
              <a:gd name="T74" fmla="*/ 7818 w 13970"/>
              <a:gd name="T75" fmla="*/ 2169 h 19684"/>
              <a:gd name="T76" fmla="*/ 8751 w 13970"/>
              <a:gd name="T77" fmla="*/ 2437 h 19684"/>
              <a:gd name="T78" fmla="*/ 10031 w 13970"/>
              <a:gd name="T79" fmla="*/ 3401 h 19684"/>
              <a:gd name="T80" fmla="*/ 10353 w 13970"/>
              <a:gd name="T81" fmla="*/ 4150 h 19684"/>
              <a:gd name="T82" fmla="*/ 10353 w 13970"/>
              <a:gd name="T83" fmla="*/ 6131 h 19684"/>
              <a:gd name="T84" fmla="*/ 10031 w 13970"/>
              <a:gd name="T85" fmla="*/ 6854 h 19684"/>
              <a:gd name="T86" fmla="*/ 8751 w 13970"/>
              <a:gd name="T87" fmla="*/ 7818 h 19684"/>
              <a:gd name="T88" fmla="*/ 7818 w 13970"/>
              <a:gd name="T89" fmla="*/ 8059 h 19684"/>
              <a:gd name="T90" fmla="*/ 11838 w 13970"/>
              <a:gd name="T91" fmla="*/ 8059 h 19684"/>
              <a:gd name="T92" fmla="*/ 12700 w 13970"/>
              <a:gd name="T93" fmla="*/ 6988 h 19684"/>
              <a:gd name="T94" fmla="*/ 12962 w 13970"/>
              <a:gd name="T95" fmla="*/ 6131 h 19684"/>
              <a:gd name="T96" fmla="*/ 12994 w 13970"/>
              <a:gd name="T97" fmla="*/ 3293 h 19684"/>
              <a:gd name="T98" fmla="*/ 12458 w 13970"/>
              <a:gd name="T99" fmla="*/ 2169 h 19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970" h="19684">
                <a:moveTo>
                  <a:pt x="8724" y="0"/>
                </a:moveTo>
                <a:lnTo>
                  <a:pt x="0" y="0"/>
                </a:lnTo>
                <a:lnTo>
                  <a:pt x="0" y="19518"/>
                </a:lnTo>
                <a:lnTo>
                  <a:pt x="9151" y="19518"/>
                </a:lnTo>
                <a:lnTo>
                  <a:pt x="10833" y="19062"/>
                </a:lnTo>
                <a:lnTo>
                  <a:pt x="12949" y="17349"/>
                </a:lnTo>
                <a:lnTo>
                  <a:pt x="2641" y="17349"/>
                </a:lnTo>
                <a:lnTo>
                  <a:pt x="2641" y="10200"/>
                </a:lnTo>
                <a:lnTo>
                  <a:pt x="12263" y="10200"/>
                </a:lnTo>
                <a:lnTo>
                  <a:pt x="12006" y="9879"/>
                </a:lnTo>
                <a:lnTo>
                  <a:pt x="10993" y="9291"/>
                </a:lnTo>
                <a:lnTo>
                  <a:pt x="9711" y="8996"/>
                </a:lnTo>
                <a:lnTo>
                  <a:pt x="10779" y="8835"/>
                </a:lnTo>
                <a:lnTo>
                  <a:pt x="11579" y="8380"/>
                </a:lnTo>
                <a:lnTo>
                  <a:pt x="11838" y="8059"/>
                </a:lnTo>
                <a:lnTo>
                  <a:pt x="2641" y="8059"/>
                </a:lnTo>
                <a:lnTo>
                  <a:pt x="2641" y="2169"/>
                </a:lnTo>
                <a:lnTo>
                  <a:pt x="12458" y="2169"/>
                </a:lnTo>
                <a:lnTo>
                  <a:pt x="11366" y="1258"/>
                </a:lnTo>
                <a:lnTo>
                  <a:pt x="10273" y="429"/>
                </a:lnTo>
                <a:lnTo>
                  <a:pt x="8724" y="0"/>
                </a:lnTo>
                <a:close/>
              </a:path>
              <a:path w="13970" h="19684">
                <a:moveTo>
                  <a:pt x="12263" y="10200"/>
                </a:moveTo>
                <a:lnTo>
                  <a:pt x="8271" y="10200"/>
                </a:lnTo>
                <a:lnTo>
                  <a:pt x="9311" y="10495"/>
                </a:lnTo>
                <a:lnTo>
                  <a:pt x="10673" y="11673"/>
                </a:lnTo>
                <a:lnTo>
                  <a:pt x="11019" y="12556"/>
                </a:lnTo>
                <a:lnTo>
                  <a:pt x="11019" y="14993"/>
                </a:lnTo>
                <a:lnTo>
                  <a:pt x="10673" y="15877"/>
                </a:lnTo>
                <a:lnTo>
                  <a:pt x="9311" y="17054"/>
                </a:lnTo>
                <a:lnTo>
                  <a:pt x="8271" y="17349"/>
                </a:lnTo>
                <a:lnTo>
                  <a:pt x="12949" y="17349"/>
                </a:lnTo>
                <a:lnTo>
                  <a:pt x="13181" y="17161"/>
                </a:lnTo>
                <a:lnTo>
                  <a:pt x="13769" y="15877"/>
                </a:lnTo>
                <a:lnTo>
                  <a:pt x="13730" y="12556"/>
                </a:lnTo>
                <a:lnTo>
                  <a:pt x="13421" y="11647"/>
                </a:lnTo>
                <a:lnTo>
                  <a:pt x="12263" y="10200"/>
                </a:lnTo>
                <a:close/>
              </a:path>
              <a:path w="13970" h="19684">
                <a:moveTo>
                  <a:pt x="12458" y="2169"/>
                </a:moveTo>
                <a:lnTo>
                  <a:pt x="7818" y="2169"/>
                </a:lnTo>
                <a:lnTo>
                  <a:pt x="8751" y="2437"/>
                </a:lnTo>
                <a:lnTo>
                  <a:pt x="10031" y="3401"/>
                </a:lnTo>
                <a:lnTo>
                  <a:pt x="10353" y="4150"/>
                </a:lnTo>
                <a:lnTo>
                  <a:pt x="10353" y="6131"/>
                </a:lnTo>
                <a:lnTo>
                  <a:pt x="10031" y="6854"/>
                </a:lnTo>
                <a:lnTo>
                  <a:pt x="8751" y="7818"/>
                </a:lnTo>
                <a:lnTo>
                  <a:pt x="7818" y="8059"/>
                </a:lnTo>
                <a:lnTo>
                  <a:pt x="11838" y="8059"/>
                </a:lnTo>
                <a:lnTo>
                  <a:pt x="12700" y="6988"/>
                </a:lnTo>
                <a:lnTo>
                  <a:pt x="12962" y="6131"/>
                </a:lnTo>
                <a:lnTo>
                  <a:pt x="12994" y="3293"/>
                </a:lnTo>
                <a:lnTo>
                  <a:pt x="12458" y="21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3" name="object 233"/>
          <p:cNvSpPr>
            <a:spLocks/>
          </p:cNvSpPr>
          <p:nvPr/>
        </p:nvSpPr>
        <p:spPr bwMode="auto">
          <a:xfrm>
            <a:off x="8397875" y="5092700"/>
            <a:ext cx="9525" cy="11113"/>
          </a:xfrm>
          <a:custGeom>
            <a:avLst/>
            <a:gdLst>
              <a:gd name="T0" fmla="*/ 11108 w 12700"/>
              <a:gd name="T1" fmla="*/ 2034 h 15875"/>
              <a:gd name="T2" fmla="*/ 7098 w 12700"/>
              <a:gd name="T3" fmla="*/ 2034 h 15875"/>
              <a:gd name="T4" fmla="*/ 8111 w 12700"/>
              <a:gd name="T5" fmla="*/ 2355 h 15875"/>
              <a:gd name="T6" fmla="*/ 9552 w 12700"/>
              <a:gd name="T7" fmla="*/ 3561 h 15875"/>
              <a:gd name="T8" fmla="*/ 9926 w 12700"/>
              <a:gd name="T9" fmla="*/ 4417 h 15875"/>
              <a:gd name="T10" fmla="*/ 9926 w 12700"/>
              <a:gd name="T11" fmla="*/ 5756 h 15875"/>
              <a:gd name="T12" fmla="*/ 4376 w 12700"/>
              <a:gd name="T13" fmla="*/ 5756 h 15875"/>
              <a:gd name="T14" fmla="*/ 2748 w 12700"/>
              <a:gd name="T15" fmla="*/ 6184 h 15875"/>
              <a:gd name="T16" fmla="*/ 533 w 12700"/>
              <a:gd name="T17" fmla="*/ 7871 h 15875"/>
              <a:gd name="T18" fmla="*/ 0 w 12700"/>
              <a:gd name="T19" fmla="*/ 9103 h 15875"/>
              <a:gd name="T20" fmla="*/ 0 w 12700"/>
              <a:gd name="T21" fmla="*/ 12155 h 15875"/>
              <a:gd name="T22" fmla="*/ 426 w 12700"/>
              <a:gd name="T23" fmla="*/ 13279 h 15875"/>
              <a:gd name="T24" fmla="*/ 2188 w 12700"/>
              <a:gd name="T25" fmla="*/ 14939 h 15875"/>
              <a:gd name="T26" fmla="*/ 3388 w 12700"/>
              <a:gd name="T27" fmla="*/ 15341 h 15875"/>
              <a:gd name="T28" fmla="*/ 6056 w 12700"/>
              <a:gd name="T29" fmla="*/ 15341 h 15875"/>
              <a:gd name="T30" fmla="*/ 7071 w 12700"/>
              <a:gd name="T31" fmla="*/ 15126 h 15875"/>
              <a:gd name="T32" fmla="*/ 8671 w 12700"/>
              <a:gd name="T33" fmla="*/ 14324 h 15875"/>
              <a:gd name="T34" fmla="*/ 9364 w 12700"/>
              <a:gd name="T35" fmla="*/ 13681 h 15875"/>
              <a:gd name="T36" fmla="*/ 9563 w 12700"/>
              <a:gd name="T37" fmla="*/ 13360 h 15875"/>
              <a:gd name="T38" fmla="*/ 4563 w 12700"/>
              <a:gd name="T39" fmla="*/ 13360 h 15875"/>
              <a:gd name="T40" fmla="*/ 3788 w 12700"/>
              <a:gd name="T41" fmla="*/ 13119 h 15875"/>
              <a:gd name="T42" fmla="*/ 2668 w 12700"/>
              <a:gd name="T43" fmla="*/ 12128 h 15875"/>
              <a:gd name="T44" fmla="*/ 2401 w 12700"/>
              <a:gd name="T45" fmla="*/ 11432 h 15875"/>
              <a:gd name="T46" fmla="*/ 2401 w 12700"/>
              <a:gd name="T47" fmla="*/ 9504 h 15875"/>
              <a:gd name="T48" fmla="*/ 2774 w 12700"/>
              <a:gd name="T49" fmla="*/ 8755 h 15875"/>
              <a:gd name="T50" fmla="*/ 4269 w 12700"/>
              <a:gd name="T51" fmla="*/ 7871 h 15875"/>
              <a:gd name="T52" fmla="*/ 5603 w 12700"/>
              <a:gd name="T53" fmla="*/ 7630 h 15875"/>
              <a:gd name="T54" fmla="*/ 12327 w 12700"/>
              <a:gd name="T55" fmla="*/ 7630 h 15875"/>
              <a:gd name="T56" fmla="*/ 12327 w 12700"/>
              <a:gd name="T57" fmla="*/ 4417 h 15875"/>
              <a:gd name="T58" fmla="*/ 11793 w 12700"/>
              <a:gd name="T59" fmla="*/ 2757 h 15875"/>
              <a:gd name="T60" fmla="*/ 11108 w 12700"/>
              <a:gd name="T61" fmla="*/ 2034 h 15875"/>
              <a:gd name="T62" fmla="*/ 12327 w 12700"/>
              <a:gd name="T63" fmla="*/ 12771 h 15875"/>
              <a:gd name="T64" fmla="*/ 9926 w 12700"/>
              <a:gd name="T65" fmla="*/ 12771 h 15875"/>
              <a:gd name="T66" fmla="*/ 9926 w 12700"/>
              <a:gd name="T67" fmla="*/ 14993 h 15875"/>
              <a:gd name="T68" fmla="*/ 12327 w 12700"/>
              <a:gd name="T69" fmla="*/ 14993 h 15875"/>
              <a:gd name="T70" fmla="*/ 12327 w 12700"/>
              <a:gd name="T71" fmla="*/ 12771 h 15875"/>
              <a:gd name="T72" fmla="*/ 12327 w 12700"/>
              <a:gd name="T73" fmla="*/ 7630 h 15875"/>
              <a:gd name="T74" fmla="*/ 9926 w 12700"/>
              <a:gd name="T75" fmla="*/ 7630 h 15875"/>
              <a:gd name="T76" fmla="*/ 9926 w 12700"/>
              <a:gd name="T77" fmla="*/ 9745 h 15875"/>
              <a:gd name="T78" fmla="*/ 9526 w 12700"/>
              <a:gd name="T79" fmla="*/ 11004 h 15875"/>
              <a:gd name="T80" fmla="*/ 7924 w 12700"/>
              <a:gd name="T81" fmla="*/ 12904 h 15875"/>
              <a:gd name="T82" fmla="*/ 6857 w 12700"/>
              <a:gd name="T83" fmla="*/ 13360 h 15875"/>
              <a:gd name="T84" fmla="*/ 9563 w 12700"/>
              <a:gd name="T85" fmla="*/ 13360 h 15875"/>
              <a:gd name="T86" fmla="*/ 9926 w 12700"/>
              <a:gd name="T87" fmla="*/ 12771 h 15875"/>
              <a:gd name="T88" fmla="*/ 12327 w 12700"/>
              <a:gd name="T89" fmla="*/ 12771 h 15875"/>
              <a:gd name="T90" fmla="*/ 12327 w 12700"/>
              <a:gd name="T91" fmla="*/ 7630 h 15875"/>
              <a:gd name="T92" fmla="*/ 8138 w 12700"/>
              <a:gd name="T93" fmla="*/ 0 h 15875"/>
              <a:gd name="T94" fmla="*/ 4429 w 12700"/>
              <a:gd name="T95" fmla="*/ 106 h 15875"/>
              <a:gd name="T96" fmla="*/ 2774 w 12700"/>
              <a:gd name="T97" fmla="*/ 427 h 15875"/>
              <a:gd name="T98" fmla="*/ 1921 w 12700"/>
              <a:gd name="T99" fmla="*/ 695 h 15875"/>
              <a:gd name="T100" fmla="*/ 1066 w 12700"/>
              <a:gd name="T101" fmla="*/ 1017 h 15875"/>
              <a:gd name="T102" fmla="*/ 1066 w 12700"/>
              <a:gd name="T103" fmla="*/ 3239 h 15875"/>
              <a:gd name="T104" fmla="*/ 1788 w 12700"/>
              <a:gd name="T105" fmla="*/ 2865 h 15875"/>
              <a:gd name="T106" fmla="*/ 2534 w 12700"/>
              <a:gd name="T107" fmla="*/ 2570 h 15875"/>
              <a:gd name="T108" fmla="*/ 4136 w 12700"/>
              <a:gd name="T109" fmla="*/ 2142 h 15875"/>
              <a:gd name="T110" fmla="*/ 7098 w 12700"/>
              <a:gd name="T111" fmla="*/ 2034 h 15875"/>
              <a:gd name="T112" fmla="*/ 11108 w 12700"/>
              <a:gd name="T113" fmla="*/ 2034 h 15875"/>
              <a:gd name="T114" fmla="*/ 9712 w 12700"/>
              <a:gd name="T115" fmla="*/ 562 h 15875"/>
              <a:gd name="T116" fmla="*/ 8138 w 12700"/>
              <a:gd name="T117" fmla="*/ 0 h 1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700" h="15875">
                <a:moveTo>
                  <a:pt x="11108" y="2034"/>
                </a:moveTo>
                <a:lnTo>
                  <a:pt x="7098" y="2034"/>
                </a:lnTo>
                <a:lnTo>
                  <a:pt x="8111" y="2355"/>
                </a:lnTo>
                <a:lnTo>
                  <a:pt x="9552" y="3561"/>
                </a:lnTo>
                <a:lnTo>
                  <a:pt x="9926" y="4417"/>
                </a:lnTo>
                <a:lnTo>
                  <a:pt x="9926" y="5756"/>
                </a:lnTo>
                <a:lnTo>
                  <a:pt x="4376" y="5756"/>
                </a:lnTo>
                <a:lnTo>
                  <a:pt x="2748" y="6184"/>
                </a:lnTo>
                <a:lnTo>
                  <a:pt x="533" y="7871"/>
                </a:lnTo>
                <a:lnTo>
                  <a:pt x="0" y="9103"/>
                </a:lnTo>
                <a:lnTo>
                  <a:pt x="0" y="12155"/>
                </a:lnTo>
                <a:lnTo>
                  <a:pt x="426" y="13279"/>
                </a:lnTo>
                <a:lnTo>
                  <a:pt x="2188" y="14939"/>
                </a:lnTo>
                <a:lnTo>
                  <a:pt x="3388" y="15341"/>
                </a:lnTo>
                <a:lnTo>
                  <a:pt x="6056" y="15341"/>
                </a:lnTo>
                <a:lnTo>
                  <a:pt x="7071" y="15126"/>
                </a:lnTo>
                <a:lnTo>
                  <a:pt x="8671" y="14324"/>
                </a:lnTo>
                <a:lnTo>
                  <a:pt x="9364" y="13681"/>
                </a:lnTo>
                <a:lnTo>
                  <a:pt x="9563" y="13360"/>
                </a:lnTo>
                <a:lnTo>
                  <a:pt x="4563" y="13360"/>
                </a:lnTo>
                <a:lnTo>
                  <a:pt x="3788" y="13119"/>
                </a:lnTo>
                <a:lnTo>
                  <a:pt x="2668" y="12128"/>
                </a:lnTo>
                <a:lnTo>
                  <a:pt x="2401" y="11432"/>
                </a:lnTo>
                <a:lnTo>
                  <a:pt x="2401" y="9504"/>
                </a:lnTo>
                <a:lnTo>
                  <a:pt x="2774" y="8755"/>
                </a:lnTo>
                <a:lnTo>
                  <a:pt x="4269" y="7871"/>
                </a:lnTo>
                <a:lnTo>
                  <a:pt x="5603" y="7630"/>
                </a:lnTo>
                <a:lnTo>
                  <a:pt x="12327" y="7630"/>
                </a:lnTo>
                <a:lnTo>
                  <a:pt x="12327" y="4417"/>
                </a:lnTo>
                <a:lnTo>
                  <a:pt x="11793" y="2757"/>
                </a:lnTo>
                <a:lnTo>
                  <a:pt x="11108" y="2034"/>
                </a:lnTo>
                <a:close/>
              </a:path>
              <a:path w="12700" h="15875">
                <a:moveTo>
                  <a:pt x="12327" y="12771"/>
                </a:moveTo>
                <a:lnTo>
                  <a:pt x="9926" y="12771"/>
                </a:lnTo>
                <a:lnTo>
                  <a:pt x="9926" y="14993"/>
                </a:lnTo>
                <a:lnTo>
                  <a:pt x="12327" y="14993"/>
                </a:lnTo>
                <a:lnTo>
                  <a:pt x="12327" y="12771"/>
                </a:lnTo>
                <a:close/>
              </a:path>
              <a:path w="12700" h="15875">
                <a:moveTo>
                  <a:pt x="12327" y="7630"/>
                </a:moveTo>
                <a:lnTo>
                  <a:pt x="9926" y="7630"/>
                </a:lnTo>
                <a:lnTo>
                  <a:pt x="9926" y="9745"/>
                </a:lnTo>
                <a:lnTo>
                  <a:pt x="9526" y="11004"/>
                </a:lnTo>
                <a:lnTo>
                  <a:pt x="7924" y="12904"/>
                </a:lnTo>
                <a:lnTo>
                  <a:pt x="6857" y="13360"/>
                </a:lnTo>
                <a:lnTo>
                  <a:pt x="9563" y="13360"/>
                </a:lnTo>
                <a:lnTo>
                  <a:pt x="9926" y="12771"/>
                </a:lnTo>
                <a:lnTo>
                  <a:pt x="12327" y="12771"/>
                </a:lnTo>
                <a:lnTo>
                  <a:pt x="12327" y="7630"/>
                </a:lnTo>
                <a:close/>
              </a:path>
              <a:path w="12700" h="15875">
                <a:moveTo>
                  <a:pt x="8138" y="0"/>
                </a:moveTo>
                <a:lnTo>
                  <a:pt x="4429" y="106"/>
                </a:lnTo>
                <a:lnTo>
                  <a:pt x="2774" y="427"/>
                </a:lnTo>
                <a:lnTo>
                  <a:pt x="1921" y="695"/>
                </a:lnTo>
                <a:lnTo>
                  <a:pt x="1066" y="1017"/>
                </a:lnTo>
                <a:lnTo>
                  <a:pt x="1066" y="3239"/>
                </a:lnTo>
                <a:lnTo>
                  <a:pt x="1788" y="2865"/>
                </a:lnTo>
                <a:lnTo>
                  <a:pt x="2534" y="2570"/>
                </a:lnTo>
                <a:lnTo>
                  <a:pt x="4136" y="2142"/>
                </a:lnTo>
                <a:lnTo>
                  <a:pt x="7098" y="2034"/>
                </a:lnTo>
                <a:lnTo>
                  <a:pt x="11108" y="2034"/>
                </a:lnTo>
                <a:lnTo>
                  <a:pt x="9712" y="562"/>
                </a:lnTo>
                <a:lnTo>
                  <a:pt x="81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4" name="object 234"/>
          <p:cNvSpPr>
            <a:spLocks/>
          </p:cNvSpPr>
          <p:nvPr/>
        </p:nvSpPr>
        <p:spPr bwMode="auto">
          <a:xfrm>
            <a:off x="8410575" y="5092700"/>
            <a:ext cx="9525" cy="11113"/>
          </a:xfrm>
          <a:custGeom>
            <a:avLst/>
            <a:gdLst>
              <a:gd name="T0" fmla="*/ 2401 w 12700"/>
              <a:gd name="T1" fmla="*/ 347 h 15240"/>
              <a:gd name="T2" fmla="*/ 0 w 12700"/>
              <a:gd name="T3" fmla="*/ 347 h 15240"/>
              <a:gd name="T4" fmla="*/ 0 w 12700"/>
              <a:gd name="T5" fmla="*/ 14993 h 15240"/>
              <a:gd name="T6" fmla="*/ 2401 w 12700"/>
              <a:gd name="T7" fmla="*/ 14993 h 15240"/>
              <a:gd name="T8" fmla="*/ 2401 w 12700"/>
              <a:gd name="T9" fmla="*/ 5300 h 15240"/>
              <a:gd name="T10" fmla="*/ 2774 w 12700"/>
              <a:gd name="T11" fmla="*/ 4177 h 15240"/>
              <a:gd name="T12" fmla="*/ 4173 w 12700"/>
              <a:gd name="T13" fmla="*/ 2623 h 15240"/>
              <a:gd name="T14" fmla="*/ 2401 w 12700"/>
              <a:gd name="T15" fmla="*/ 2623 h 15240"/>
              <a:gd name="T16" fmla="*/ 2401 w 12700"/>
              <a:gd name="T17" fmla="*/ 347 h 15240"/>
              <a:gd name="T18" fmla="*/ 11329 w 12700"/>
              <a:gd name="T19" fmla="*/ 2087 h 15240"/>
              <a:gd name="T20" fmla="*/ 7658 w 12700"/>
              <a:gd name="T21" fmla="*/ 2087 h 15240"/>
              <a:gd name="T22" fmla="*/ 8458 w 12700"/>
              <a:gd name="T23" fmla="*/ 2435 h 15240"/>
              <a:gd name="T24" fmla="*/ 9526 w 12700"/>
              <a:gd name="T25" fmla="*/ 3829 h 15240"/>
              <a:gd name="T26" fmla="*/ 9819 w 12700"/>
              <a:gd name="T27" fmla="*/ 4846 h 15240"/>
              <a:gd name="T28" fmla="*/ 9819 w 12700"/>
              <a:gd name="T29" fmla="*/ 14993 h 15240"/>
              <a:gd name="T30" fmla="*/ 12221 w 12700"/>
              <a:gd name="T31" fmla="*/ 14993 h 15240"/>
              <a:gd name="T32" fmla="*/ 12125 w 12700"/>
              <a:gd name="T33" fmla="*/ 3829 h 15240"/>
              <a:gd name="T34" fmla="*/ 11767 w 12700"/>
              <a:gd name="T35" fmla="*/ 2623 h 15240"/>
              <a:gd name="T36" fmla="*/ 11329 w 12700"/>
              <a:gd name="T37" fmla="*/ 2087 h 15240"/>
              <a:gd name="T38" fmla="*/ 8779 w 12700"/>
              <a:gd name="T39" fmla="*/ 0 h 15240"/>
              <a:gd name="T40" fmla="*/ 6111 w 12700"/>
              <a:gd name="T41" fmla="*/ 0 h 15240"/>
              <a:gd name="T42" fmla="*/ 5203 w 12700"/>
              <a:gd name="T43" fmla="*/ 241 h 15240"/>
              <a:gd name="T44" fmla="*/ 3629 w 12700"/>
              <a:gd name="T45" fmla="*/ 1097 h 15240"/>
              <a:gd name="T46" fmla="*/ 2961 w 12700"/>
              <a:gd name="T47" fmla="*/ 1766 h 15240"/>
              <a:gd name="T48" fmla="*/ 2401 w 12700"/>
              <a:gd name="T49" fmla="*/ 2623 h 15240"/>
              <a:gd name="T50" fmla="*/ 4173 w 12700"/>
              <a:gd name="T51" fmla="*/ 2623 h 15240"/>
              <a:gd name="T52" fmla="*/ 5283 w 12700"/>
              <a:gd name="T53" fmla="*/ 2087 h 15240"/>
              <a:gd name="T54" fmla="*/ 11329 w 12700"/>
              <a:gd name="T55" fmla="*/ 2087 h 15240"/>
              <a:gd name="T56" fmla="*/ 10059 w 12700"/>
              <a:gd name="T57" fmla="*/ 535 h 15240"/>
              <a:gd name="T58" fmla="*/ 8779 w 12700"/>
              <a:gd name="T59" fmla="*/ 0 h 15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700" h="15240">
                <a:moveTo>
                  <a:pt x="2401" y="347"/>
                </a:moveTo>
                <a:lnTo>
                  <a:pt x="0" y="347"/>
                </a:lnTo>
                <a:lnTo>
                  <a:pt x="0" y="14993"/>
                </a:lnTo>
                <a:lnTo>
                  <a:pt x="2401" y="14993"/>
                </a:lnTo>
                <a:lnTo>
                  <a:pt x="2401" y="5300"/>
                </a:lnTo>
                <a:lnTo>
                  <a:pt x="2774" y="4177"/>
                </a:lnTo>
                <a:lnTo>
                  <a:pt x="4173" y="2623"/>
                </a:lnTo>
                <a:lnTo>
                  <a:pt x="2401" y="2623"/>
                </a:lnTo>
                <a:lnTo>
                  <a:pt x="2401" y="347"/>
                </a:lnTo>
                <a:close/>
              </a:path>
              <a:path w="12700" h="15240">
                <a:moveTo>
                  <a:pt x="11329" y="2087"/>
                </a:moveTo>
                <a:lnTo>
                  <a:pt x="7658" y="2087"/>
                </a:lnTo>
                <a:lnTo>
                  <a:pt x="8458" y="2435"/>
                </a:lnTo>
                <a:lnTo>
                  <a:pt x="9526" y="3829"/>
                </a:lnTo>
                <a:lnTo>
                  <a:pt x="9819" y="4846"/>
                </a:lnTo>
                <a:lnTo>
                  <a:pt x="9819" y="14993"/>
                </a:lnTo>
                <a:lnTo>
                  <a:pt x="12221" y="14993"/>
                </a:lnTo>
                <a:lnTo>
                  <a:pt x="12125" y="3829"/>
                </a:lnTo>
                <a:lnTo>
                  <a:pt x="11767" y="2623"/>
                </a:lnTo>
                <a:lnTo>
                  <a:pt x="11329" y="2087"/>
                </a:lnTo>
                <a:close/>
              </a:path>
              <a:path w="12700" h="15240">
                <a:moveTo>
                  <a:pt x="8779" y="0"/>
                </a:moveTo>
                <a:lnTo>
                  <a:pt x="6111" y="0"/>
                </a:lnTo>
                <a:lnTo>
                  <a:pt x="5203" y="241"/>
                </a:lnTo>
                <a:lnTo>
                  <a:pt x="3629" y="1097"/>
                </a:lnTo>
                <a:lnTo>
                  <a:pt x="2961" y="1766"/>
                </a:lnTo>
                <a:lnTo>
                  <a:pt x="2401" y="2623"/>
                </a:lnTo>
                <a:lnTo>
                  <a:pt x="4173" y="2623"/>
                </a:lnTo>
                <a:lnTo>
                  <a:pt x="5283" y="2087"/>
                </a:lnTo>
                <a:lnTo>
                  <a:pt x="11329" y="2087"/>
                </a:lnTo>
                <a:lnTo>
                  <a:pt x="10059" y="535"/>
                </a:lnTo>
                <a:lnTo>
                  <a:pt x="87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5" name="object 235"/>
          <p:cNvSpPr>
            <a:spLocks/>
          </p:cNvSpPr>
          <p:nvPr/>
        </p:nvSpPr>
        <p:spPr bwMode="auto">
          <a:xfrm>
            <a:off x="8421688" y="5089525"/>
            <a:ext cx="9525" cy="14288"/>
          </a:xfrm>
          <a:custGeom>
            <a:avLst/>
            <a:gdLst>
              <a:gd name="T0" fmla="*/ 7044 w 13334"/>
              <a:gd name="T1" fmla="*/ 5354 h 20954"/>
              <a:gd name="T2" fmla="*/ 4216 w 13334"/>
              <a:gd name="T3" fmla="*/ 5354 h 20954"/>
              <a:gd name="T4" fmla="*/ 2774 w 13334"/>
              <a:gd name="T5" fmla="*/ 6076 h 20954"/>
              <a:gd name="T6" fmla="*/ 533 w 13334"/>
              <a:gd name="T7" fmla="*/ 8888 h 20954"/>
              <a:gd name="T8" fmla="*/ 0 w 13334"/>
              <a:gd name="T9" fmla="*/ 10735 h 20954"/>
              <a:gd name="T10" fmla="*/ 0 w 13334"/>
              <a:gd name="T11" fmla="*/ 15340 h 20954"/>
              <a:gd name="T12" fmla="*/ 533 w 13334"/>
              <a:gd name="T13" fmla="*/ 17214 h 20954"/>
              <a:gd name="T14" fmla="*/ 2774 w 13334"/>
              <a:gd name="T15" fmla="*/ 19999 h 20954"/>
              <a:gd name="T16" fmla="*/ 4216 w 13334"/>
              <a:gd name="T17" fmla="*/ 20695 h 20954"/>
              <a:gd name="T18" fmla="*/ 7044 w 13334"/>
              <a:gd name="T19" fmla="*/ 20695 h 20954"/>
              <a:gd name="T20" fmla="*/ 7951 w 13334"/>
              <a:gd name="T21" fmla="*/ 20481 h 20954"/>
              <a:gd name="T22" fmla="*/ 9499 w 13334"/>
              <a:gd name="T23" fmla="*/ 19678 h 20954"/>
              <a:gd name="T24" fmla="*/ 10139 w 13334"/>
              <a:gd name="T25" fmla="*/ 19036 h 20954"/>
              <a:gd name="T26" fmla="*/ 10323 w 13334"/>
              <a:gd name="T27" fmla="*/ 18714 h 20954"/>
              <a:gd name="T28" fmla="*/ 5283 w 13334"/>
              <a:gd name="T29" fmla="*/ 18714 h 20954"/>
              <a:gd name="T30" fmla="*/ 4269 w 13334"/>
              <a:gd name="T31" fmla="*/ 18232 h 20954"/>
              <a:gd name="T32" fmla="*/ 2828 w 13334"/>
              <a:gd name="T33" fmla="*/ 16197 h 20954"/>
              <a:gd name="T34" fmla="*/ 2481 w 13334"/>
              <a:gd name="T35" fmla="*/ 14805 h 20954"/>
              <a:gd name="T36" fmla="*/ 2481 w 13334"/>
              <a:gd name="T37" fmla="*/ 11271 h 20954"/>
              <a:gd name="T38" fmla="*/ 2828 w 13334"/>
              <a:gd name="T39" fmla="*/ 9905 h 20954"/>
              <a:gd name="T40" fmla="*/ 4269 w 13334"/>
              <a:gd name="T41" fmla="*/ 7871 h 20954"/>
              <a:gd name="T42" fmla="*/ 5283 w 13334"/>
              <a:gd name="T43" fmla="*/ 7362 h 20954"/>
              <a:gd name="T44" fmla="*/ 10313 w 13334"/>
              <a:gd name="T45" fmla="*/ 7362 h 20954"/>
              <a:gd name="T46" fmla="*/ 10139 w 13334"/>
              <a:gd name="T47" fmla="*/ 7067 h 20954"/>
              <a:gd name="T48" fmla="*/ 9499 w 13334"/>
              <a:gd name="T49" fmla="*/ 6424 h 20954"/>
              <a:gd name="T50" fmla="*/ 7951 w 13334"/>
              <a:gd name="T51" fmla="*/ 5568 h 20954"/>
              <a:gd name="T52" fmla="*/ 7044 w 13334"/>
              <a:gd name="T53" fmla="*/ 5354 h 20954"/>
              <a:gd name="T54" fmla="*/ 13047 w 13334"/>
              <a:gd name="T55" fmla="*/ 18152 h 20954"/>
              <a:gd name="T56" fmla="*/ 10646 w 13334"/>
              <a:gd name="T57" fmla="*/ 18152 h 20954"/>
              <a:gd name="T58" fmla="*/ 10646 w 13334"/>
              <a:gd name="T59" fmla="*/ 20347 h 20954"/>
              <a:gd name="T60" fmla="*/ 13047 w 13334"/>
              <a:gd name="T61" fmla="*/ 20347 h 20954"/>
              <a:gd name="T62" fmla="*/ 13047 w 13334"/>
              <a:gd name="T63" fmla="*/ 18152 h 20954"/>
              <a:gd name="T64" fmla="*/ 10313 w 13334"/>
              <a:gd name="T65" fmla="*/ 7362 h 20954"/>
              <a:gd name="T66" fmla="*/ 7818 w 13334"/>
              <a:gd name="T67" fmla="*/ 7362 h 20954"/>
              <a:gd name="T68" fmla="*/ 8804 w 13334"/>
              <a:gd name="T69" fmla="*/ 7871 h 20954"/>
              <a:gd name="T70" fmla="*/ 10273 w 13334"/>
              <a:gd name="T71" fmla="*/ 9905 h 20954"/>
              <a:gd name="T72" fmla="*/ 10646 w 13334"/>
              <a:gd name="T73" fmla="*/ 11271 h 20954"/>
              <a:gd name="T74" fmla="*/ 10646 w 13334"/>
              <a:gd name="T75" fmla="*/ 14805 h 20954"/>
              <a:gd name="T76" fmla="*/ 10273 w 13334"/>
              <a:gd name="T77" fmla="*/ 16197 h 20954"/>
              <a:gd name="T78" fmla="*/ 8804 w 13334"/>
              <a:gd name="T79" fmla="*/ 18232 h 20954"/>
              <a:gd name="T80" fmla="*/ 7818 w 13334"/>
              <a:gd name="T81" fmla="*/ 18714 h 20954"/>
              <a:gd name="T82" fmla="*/ 10323 w 13334"/>
              <a:gd name="T83" fmla="*/ 18714 h 20954"/>
              <a:gd name="T84" fmla="*/ 10646 w 13334"/>
              <a:gd name="T85" fmla="*/ 18152 h 20954"/>
              <a:gd name="T86" fmla="*/ 13047 w 13334"/>
              <a:gd name="T87" fmla="*/ 18152 h 20954"/>
              <a:gd name="T88" fmla="*/ 13047 w 13334"/>
              <a:gd name="T89" fmla="*/ 7924 h 20954"/>
              <a:gd name="T90" fmla="*/ 10646 w 13334"/>
              <a:gd name="T91" fmla="*/ 7924 h 20954"/>
              <a:gd name="T92" fmla="*/ 10313 w 13334"/>
              <a:gd name="T93" fmla="*/ 7362 h 20954"/>
              <a:gd name="T94" fmla="*/ 13047 w 13334"/>
              <a:gd name="T95" fmla="*/ 0 h 20954"/>
              <a:gd name="T96" fmla="*/ 10646 w 13334"/>
              <a:gd name="T97" fmla="*/ 0 h 20954"/>
              <a:gd name="T98" fmla="*/ 10646 w 13334"/>
              <a:gd name="T99" fmla="*/ 7924 h 20954"/>
              <a:gd name="T100" fmla="*/ 13047 w 13334"/>
              <a:gd name="T101" fmla="*/ 7924 h 20954"/>
              <a:gd name="T102" fmla="*/ 13047 w 13334"/>
              <a:gd name="T103" fmla="*/ 0 h 20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334" h="20954">
                <a:moveTo>
                  <a:pt x="7044" y="5354"/>
                </a:moveTo>
                <a:lnTo>
                  <a:pt x="4216" y="5354"/>
                </a:lnTo>
                <a:lnTo>
                  <a:pt x="2774" y="6076"/>
                </a:lnTo>
                <a:lnTo>
                  <a:pt x="533" y="8888"/>
                </a:lnTo>
                <a:lnTo>
                  <a:pt x="0" y="10735"/>
                </a:lnTo>
                <a:lnTo>
                  <a:pt x="0" y="15340"/>
                </a:lnTo>
                <a:lnTo>
                  <a:pt x="533" y="17214"/>
                </a:lnTo>
                <a:lnTo>
                  <a:pt x="2774" y="19999"/>
                </a:lnTo>
                <a:lnTo>
                  <a:pt x="4216" y="20695"/>
                </a:lnTo>
                <a:lnTo>
                  <a:pt x="7044" y="20695"/>
                </a:lnTo>
                <a:lnTo>
                  <a:pt x="7951" y="20481"/>
                </a:lnTo>
                <a:lnTo>
                  <a:pt x="9499" y="19678"/>
                </a:lnTo>
                <a:lnTo>
                  <a:pt x="10139" y="19036"/>
                </a:lnTo>
                <a:lnTo>
                  <a:pt x="10323" y="18714"/>
                </a:lnTo>
                <a:lnTo>
                  <a:pt x="5283" y="18714"/>
                </a:lnTo>
                <a:lnTo>
                  <a:pt x="4269" y="18232"/>
                </a:lnTo>
                <a:lnTo>
                  <a:pt x="2828" y="16197"/>
                </a:lnTo>
                <a:lnTo>
                  <a:pt x="2481" y="14805"/>
                </a:lnTo>
                <a:lnTo>
                  <a:pt x="2481" y="11271"/>
                </a:lnTo>
                <a:lnTo>
                  <a:pt x="2828" y="9905"/>
                </a:lnTo>
                <a:lnTo>
                  <a:pt x="4269" y="7871"/>
                </a:lnTo>
                <a:lnTo>
                  <a:pt x="5283" y="7362"/>
                </a:lnTo>
                <a:lnTo>
                  <a:pt x="10313" y="7362"/>
                </a:lnTo>
                <a:lnTo>
                  <a:pt x="10139" y="7067"/>
                </a:lnTo>
                <a:lnTo>
                  <a:pt x="9499" y="6424"/>
                </a:lnTo>
                <a:lnTo>
                  <a:pt x="7951" y="5568"/>
                </a:lnTo>
                <a:lnTo>
                  <a:pt x="7044" y="5354"/>
                </a:lnTo>
                <a:close/>
              </a:path>
              <a:path w="13334" h="20954">
                <a:moveTo>
                  <a:pt x="13047" y="18152"/>
                </a:moveTo>
                <a:lnTo>
                  <a:pt x="10646" y="18152"/>
                </a:lnTo>
                <a:lnTo>
                  <a:pt x="10646" y="20347"/>
                </a:lnTo>
                <a:lnTo>
                  <a:pt x="13047" y="20347"/>
                </a:lnTo>
                <a:lnTo>
                  <a:pt x="13047" y="18152"/>
                </a:lnTo>
                <a:close/>
              </a:path>
              <a:path w="13334" h="20954">
                <a:moveTo>
                  <a:pt x="10313" y="7362"/>
                </a:moveTo>
                <a:lnTo>
                  <a:pt x="7818" y="7362"/>
                </a:lnTo>
                <a:lnTo>
                  <a:pt x="8804" y="7871"/>
                </a:lnTo>
                <a:lnTo>
                  <a:pt x="10273" y="9905"/>
                </a:lnTo>
                <a:lnTo>
                  <a:pt x="10646" y="11271"/>
                </a:lnTo>
                <a:lnTo>
                  <a:pt x="10646" y="14805"/>
                </a:lnTo>
                <a:lnTo>
                  <a:pt x="10273" y="16197"/>
                </a:lnTo>
                <a:lnTo>
                  <a:pt x="8804" y="18232"/>
                </a:lnTo>
                <a:lnTo>
                  <a:pt x="7818" y="18714"/>
                </a:lnTo>
                <a:lnTo>
                  <a:pt x="10323" y="18714"/>
                </a:lnTo>
                <a:lnTo>
                  <a:pt x="10646" y="18152"/>
                </a:lnTo>
                <a:lnTo>
                  <a:pt x="13047" y="18152"/>
                </a:lnTo>
                <a:lnTo>
                  <a:pt x="13047" y="7924"/>
                </a:lnTo>
                <a:lnTo>
                  <a:pt x="10646" y="7924"/>
                </a:lnTo>
                <a:lnTo>
                  <a:pt x="10313" y="7362"/>
                </a:lnTo>
                <a:close/>
              </a:path>
              <a:path w="13334" h="20954">
                <a:moveTo>
                  <a:pt x="13047" y="0"/>
                </a:moveTo>
                <a:lnTo>
                  <a:pt x="10646" y="0"/>
                </a:lnTo>
                <a:lnTo>
                  <a:pt x="10646" y="7924"/>
                </a:lnTo>
                <a:lnTo>
                  <a:pt x="13047" y="7924"/>
                </a:lnTo>
                <a:lnTo>
                  <a:pt x="1304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6" name="object 236"/>
          <p:cNvSpPr>
            <a:spLocks/>
          </p:cNvSpPr>
          <p:nvPr/>
        </p:nvSpPr>
        <p:spPr bwMode="auto">
          <a:xfrm>
            <a:off x="8259763" y="5051425"/>
            <a:ext cx="12700" cy="19050"/>
          </a:xfrm>
          <a:custGeom>
            <a:avLst/>
            <a:gdLst>
              <a:gd name="T0" fmla="*/ 11685 w 18415"/>
              <a:gd name="T1" fmla="*/ 0 h 28575"/>
              <a:gd name="T2" fmla="*/ 0 w 18415"/>
              <a:gd name="T3" fmla="*/ 0 h 28575"/>
              <a:gd name="T4" fmla="*/ 0 w 18415"/>
              <a:gd name="T5" fmla="*/ 28116 h 28575"/>
              <a:gd name="T6" fmla="*/ 3804 w 18415"/>
              <a:gd name="T7" fmla="*/ 28116 h 28575"/>
              <a:gd name="T8" fmla="*/ 3804 w 18415"/>
              <a:gd name="T9" fmla="*/ 16816 h 28575"/>
              <a:gd name="T10" fmla="*/ 11685 w 18415"/>
              <a:gd name="T11" fmla="*/ 16816 h 28575"/>
              <a:gd name="T12" fmla="*/ 14067 w 18415"/>
              <a:gd name="T13" fmla="*/ 16122 h 28575"/>
              <a:gd name="T14" fmla="*/ 16849 w 18415"/>
              <a:gd name="T15" fmla="*/ 13691 h 28575"/>
              <a:gd name="T16" fmla="*/ 3804 w 18415"/>
              <a:gd name="T17" fmla="*/ 13691 h 28575"/>
              <a:gd name="T18" fmla="*/ 3804 w 18415"/>
              <a:gd name="T19" fmla="*/ 3124 h 28575"/>
              <a:gd name="T20" fmla="*/ 16774 w 18415"/>
              <a:gd name="T21" fmla="*/ 3124 h 28575"/>
              <a:gd name="T22" fmla="*/ 14067 w 18415"/>
              <a:gd name="T23" fmla="*/ 732 h 28575"/>
              <a:gd name="T24" fmla="*/ 11685 w 18415"/>
              <a:gd name="T25" fmla="*/ 0 h 28575"/>
              <a:gd name="T26" fmla="*/ 16774 w 18415"/>
              <a:gd name="T27" fmla="*/ 3124 h 28575"/>
              <a:gd name="T28" fmla="*/ 10340 w 18415"/>
              <a:gd name="T29" fmla="*/ 3124 h 28575"/>
              <a:gd name="T30" fmla="*/ 11685 w 18415"/>
              <a:gd name="T31" fmla="*/ 3586 h 28575"/>
              <a:gd name="T32" fmla="*/ 13606 w 18415"/>
              <a:gd name="T33" fmla="*/ 5438 h 28575"/>
              <a:gd name="T34" fmla="*/ 14107 w 18415"/>
              <a:gd name="T35" fmla="*/ 6710 h 28575"/>
              <a:gd name="T36" fmla="*/ 14107 w 18415"/>
              <a:gd name="T37" fmla="*/ 10105 h 28575"/>
              <a:gd name="T38" fmla="*/ 13606 w 18415"/>
              <a:gd name="T39" fmla="*/ 11416 h 28575"/>
              <a:gd name="T40" fmla="*/ 11685 w 18415"/>
              <a:gd name="T41" fmla="*/ 13267 h 28575"/>
              <a:gd name="T42" fmla="*/ 10340 w 18415"/>
              <a:gd name="T43" fmla="*/ 13691 h 28575"/>
              <a:gd name="T44" fmla="*/ 16849 w 18415"/>
              <a:gd name="T45" fmla="*/ 13691 h 28575"/>
              <a:gd name="T46" fmla="*/ 17297 w 18415"/>
              <a:gd name="T47" fmla="*/ 13307 h 28575"/>
              <a:gd name="T48" fmla="*/ 18016 w 18415"/>
              <a:gd name="T49" fmla="*/ 11416 h 28575"/>
              <a:gd name="T50" fmla="*/ 18014 w 18415"/>
              <a:gd name="T51" fmla="*/ 5438 h 28575"/>
              <a:gd name="T52" fmla="*/ 17297 w 18415"/>
              <a:gd name="T53" fmla="*/ 3586 h 28575"/>
              <a:gd name="T54" fmla="*/ 16774 w 18415"/>
              <a:gd name="T55" fmla="*/ 3124 h 28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415" h="28575">
                <a:moveTo>
                  <a:pt x="11685" y="0"/>
                </a:moveTo>
                <a:lnTo>
                  <a:pt x="0" y="0"/>
                </a:lnTo>
                <a:lnTo>
                  <a:pt x="0" y="28116"/>
                </a:lnTo>
                <a:lnTo>
                  <a:pt x="3804" y="28116"/>
                </a:lnTo>
                <a:lnTo>
                  <a:pt x="3804" y="16816"/>
                </a:lnTo>
                <a:lnTo>
                  <a:pt x="11685" y="16816"/>
                </a:lnTo>
                <a:lnTo>
                  <a:pt x="14067" y="16122"/>
                </a:lnTo>
                <a:lnTo>
                  <a:pt x="16849" y="13691"/>
                </a:lnTo>
                <a:lnTo>
                  <a:pt x="3804" y="13691"/>
                </a:lnTo>
                <a:lnTo>
                  <a:pt x="3804" y="3124"/>
                </a:lnTo>
                <a:lnTo>
                  <a:pt x="16774" y="3124"/>
                </a:lnTo>
                <a:lnTo>
                  <a:pt x="14067" y="732"/>
                </a:lnTo>
                <a:lnTo>
                  <a:pt x="11685" y="0"/>
                </a:lnTo>
                <a:close/>
              </a:path>
              <a:path w="18415" h="28575">
                <a:moveTo>
                  <a:pt x="16774" y="3124"/>
                </a:moveTo>
                <a:lnTo>
                  <a:pt x="10340" y="3124"/>
                </a:lnTo>
                <a:lnTo>
                  <a:pt x="11685" y="3586"/>
                </a:lnTo>
                <a:lnTo>
                  <a:pt x="13606" y="5438"/>
                </a:lnTo>
                <a:lnTo>
                  <a:pt x="14107" y="6710"/>
                </a:lnTo>
                <a:lnTo>
                  <a:pt x="14107" y="10105"/>
                </a:lnTo>
                <a:lnTo>
                  <a:pt x="13606" y="11416"/>
                </a:lnTo>
                <a:lnTo>
                  <a:pt x="11685" y="13267"/>
                </a:lnTo>
                <a:lnTo>
                  <a:pt x="10340" y="13691"/>
                </a:lnTo>
                <a:lnTo>
                  <a:pt x="16849" y="13691"/>
                </a:lnTo>
                <a:lnTo>
                  <a:pt x="17297" y="13307"/>
                </a:lnTo>
                <a:lnTo>
                  <a:pt x="18016" y="11416"/>
                </a:lnTo>
                <a:lnTo>
                  <a:pt x="18014" y="5438"/>
                </a:lnTo>
                <a:lnTo>
                  <a:pt x="17297" y="3586"/>
                </a:lnTo>
                <a:lnTo>
                  <a:pt x="16774" y="31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7" name="object 237"/>
          <p:cNvSpPr>
            <a:spLocks/>
          </p:cNvSpPr>
          <p:nvPr/>
        </p:nvSpPr>
        <p:spPr bwMode="auto">
          <a:xfrm>
            <a:off x="8275638" y="5049838"/>
            <a:ext cx="12700" cy="20637"/>
          </a:xfrm>
          <a:custGeom>
            <a:avLst/>
            <a:gdLst>
              <a:gd name="T0" fmla="*/ 3458 w 17779"/>
              <a:gd name="T1" fmla="*/ 0 h 29845"/>
              <a:gd name="T2" fmla="*/ 0 w 17779"/>
              <a:gd name="T3" fmla="*/ 0 h 29845"/>
              <a:gd name="T4" fmla="*/ 0 w 17779"/>
              <a:gd name="T5" fmla="*/ 29311 h 29845"/>
              <a:gd name="T6" fmla="*/ 3458 w 17779"/>
              <a:gd name="T7" fmla="*/ 29311 h 29845"/>
              <a:gd name="T8" fmla="*/ 3458 w 17779"/>
              <a:gd name="T9" fmla="*/ 15350 h 29845"/>
              <a:gd name="T10" fmla="*/ 3996 w 17779"/>
              <a:gd name="T11" fmla="*/ 13729 h 29845"/>
              <a:gd name="T12" fmla="*/ 6009 w 17779"/>
              <a:gd name="T13" fmla="*/ 11493 h 29845"/>
              <a:gd name="T14" fmla="*/ 3458 w 17779"/>
              <a:gd name="T15" fmla="*/ 11493 h 29845"/>
              <a:gd name="T16" fmla="*/ 3458 w 17779"/>
              <a:gd name="T17" fmla="*/ 0 h 29845"/>
              <a:gd name="T18" fmla="*/ 16319 w 17779"/>
              <a:gd name="T19" fmla="*/ 10721 h 29845"/>
              <a:gd name="T20" fmla="*/ 11031 w 17779"/>
              <a:gd name="T21" fmla="*/ 10721 h 29845"/>
              <a:gd name="T22" fmla="*/ 12184 w 17779"/>
              <a:gd name="T23" fmla="*/ 11222 h 29845"/>
              <a:gd name="T24" fmla="*/ 13722 w 17779"/>
              <a:gd name="T25" fmla="*/ 13228 h 29845"/>
              <a:gd name="T26" fmla="*/ 14143 w 17779"/>
              <a:gd name="T27" fmla="*/ 14693 h 29845"/>
              <a:gd name="T28" fmla="*/ 14143 w 17779"/>
              <a:gd name="T29" fmla="*/ 29311 h 29845"/>
              <a:gd name="T30" fmla="*/ 17603 w 17779"/>
              <a:gd name="T31" fmla="*/ 29311 h 29845"/>
              <a:gd name="T32" fmla="*/ 17603 w 17779"/>
              <a:gd name="T33" fmla="*/ 13691 h 29845"/>
              <a:gd name="T34" fmla="*/ 16950 w 17779"/>
              <a:gd name="T35" fmla="*/ 11493 h 29845"/>
              <a:gd name="T36" fmla="*/ 16319 w 17779"/>
              <a:gd name="T37" fmla="*/ 10721 h 29845"/>
              <a:gd name="T38" fmla="*/ 12645 w 17779"/>
              <a:gd name="T39" fmla="*/ 7713 h 29845"/>
              <a:gd name="T40" fmla="*/ 8801 w 17779"/>
              <a:gd name="T41" fmla="*/ 7713 h 29845"/>
              <a:gd name="T42" fmla="*/ 7494 w 17779"/>
              <a:gd name="T43" fmla="*/ 8060 h 29845"/>
              <a:gd name="T44" fmla="*/ 5227 w 17779"/>
              <a:gd name="T45" fmla="*/ 9295 h 29845"/>
              <a:gd name="T46" fmla="*/ 4265 w 17779"/>
              <a:gd name="T47" fmla="*/ 10259 h 29845"/>
              <a:gd name="T48" fmla="*/ 3458 w 17779"/>
              <a:gd name="T49" fmla="*/ 11493 h 29845"/>
              <a:gd name="T50" fmla="*/ 6009 w 17779"/>
              <a:gd name="T51" fmla="*/ 11493 h 29845"/>
              <a:gd name="T52" fmla="*/ 6149 w 17779"/>
              <a:gd name="T53" fmla="*/ 11338 h 29845"/>
              <a:gd name="T54" fmla="*/ 7609 w 17779"/>
              <a:gd name="T55" fmla="*/ 10721 h 29845"/>
              <a:gd name="T56" fmla="*/ 16319 w 17779"/>
              <a:gd name="T57" fmla="*/ 10721 h 29845"/>
              <a:gd name="T58" fmla="*/ 14490 w 17779"/>
              <a:gd name="T59" fmla="*/ 8484 h 29845"/>
              <a:gd name="T60" fmla="*/ 12645 w 17779"/>
              <a:gd name="T61" fmla="*/ 7713 h 29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779" h="29845">
                <a:moveTo>
                  <a:pt x="3458" y="0"/>
                </a:moveTo>
                <a:lnTo>
                  <a:pt x="0" y="0"/>
                </a:lnTo>
                <a:lnTo>
                  <a:pt x="0" y="29311"/>
                </a:lnTo>
                <a:lnTo>
                  <a:pt x="3458" y="29311"/>
                </a:lnTo>
                <a:lnTo>
                  <a:pt x="3458" y="15350"/>
                </a:lnTo>
                <a:lnTo>
                  <a:pt x="3996" y="13729"/>
                </a:lnTo>
                <a:lnTo>
                  <a:pt x="6009" y="11493"/>
                </a:lnTo>
                <a:lnTo>
                  <a:pt x="3458" y="11493"/>
                </a:lnTo>
                <a:lnTo>
                  <a:pt x="3458" y="0"/>
                </a:lnTo>
                <a:close/>
              </a:path>
              <a:path w="17779" h="29845">
                <a:moveTo>
                  <a:pt x="16319" y="10721"/>
                </a:moveTo>
                <a:lnTo>
                  <a:pt x="11031" y="10721"/>
                </a:lnTo>
                <a:lnTo>
                  <a:pt x="12184" y="11222"/>
                </a:lnTo>
                <a:lnTo>
                  <a:pt x="13722" y="13228"/>
                </a:lnTo>
                <a:lnTo>
                  <a:pt x="14143" y="14693"/>
                </a:lnTo>
                <a:lnTo>
                  <a:pt x="14143" y="29311"/>
                </a:lnTo>
                <a:lnTo>
                  <a:pt x="17603" y="29311"/>
                </a:lnTo>
                <a:lnTo>
                  <a:pt x="17603" y="13691"/>
                </a:lnTo>
                <a:lnTo>
                  <a:pt x="16950" y="11493"/>
                </a:lnTo>
                <a:lnTo>
                  <a:pt x="16319" y="10721"/>
                </a:lnTo>
                <a:close/>
              </a:path>
              <a:path w="17779" h="29845">
                <a:moveTo>
                  <a:pt x="12645" y="7713"/>
                </a:moveTo>
                <a:lnTo>
                  <a:pt x="8801" y="7713"/>
                </a:lnTo>
                <a:lnTo>
                  <a:pt x="7494" y="8060"/>
                </a:lnTo>
                <a:lnTo>
                  <a:pt x="5227" y="9295"/>
                </a:lnTo>
                <a:lnTo>
                  <a:pt x="4265" y="10259"/>
                </a:lnTo>
                <a:lnTo>
                  <a:pt x="3458" y="11493"/>
                </a:lnTo>
                <a:lnTo>
                  <a:pt x="6009" y="11493"/>
                </a:lnTo>
                <a:lnTo>
                  <a:pt x="6149" y="11338"/>
                </a:lnTo>
                <a:lnTo>
                  <a:pt x="7609" y="10721"/>
                </a:lnTo>
                <a:lnTo>
                  <a:pt x="16319" y="10721"/>
                </a:lnTo>
                <a:lnTo>
                  <a:pt x="14490" y="8484"/>
                </a:lnTo>
                <a:lnTo>
                  <a:pt x="12645" y="77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8" name="object 238"/>
          <p:cNvSpPr>
            <a:spLocks/>
          </p:cNvSpPr>
          <p:nvPr/>
        </p:nvSpPr>
        <p:spPr bwMode="auto">
          <a:xfrm>
            <a:off x="8291513" y="5056188"/>
            <a:ext cx="12700" cy="15875"/>
          </a:xfrm>
          <a:custGeom>
            <a:avLst/>
            <a:gdLst>
              <a:gd name="T0" fmla="*/ 16003 w 17779"/>
              <a:gd name="T1" fmla="*/ 2931 h 22225"/>
              <a:gd name="T2" fmla="*/ 10224 w 17779"/>
              <a:gd name="T3" fmla="*/ 2931 h 22225"/>
              <a:gd name="T4" fmla="*/ 11685 w 17779"/>
              <a:gd name="T5" fmla="*/ 3393 h 22225"/>
              <a:gd name="T6" fmla="*/ 12722 w 17779"/>
              <a:gd name="T7" fmla="*/ 4241 h 22225"/>
              <a:gd name="T8" fmla="*/ 13760 w 17779"/>
              <a:gd name="T9" fmla="*/ 5129 h 22225"/>
              <a:gd name="T10" fmla="*/ 14298 w 17779"/>
              <a:gd name="T11" fmla="*/ 6363 h 22225"/>
              <a:gd name="T12" fmla="*/ 14298 w 17779"/>
              <a:gd name="T13" fmla="*/ 8291 h 22225"/>
              <a:gd name="T14" fmla="*/ 6304 w 17779"/>
              <a:gd name="T15" fmla="*/ 8291 h 22225"/>
              <a:gd name="T16" fmla="*/ 3958 w 17779"/>
              <a:gd name="T17" fmla="*/ 8909 h 22225"/>
              <a:gd name="T18" fmla="*/ 768 w 17779"/>
              <a:gd name="T19" fmla="*/ 11338 h 22225"/>
              <a:gd name="T20" fmla="*/ 0 w 17779"/>
              <a:gd name="T21" fmla="*/ 13112 h 22225"/>
              <a:gd name="T22" fmla="*/ 0 w 17779"/>
              <a:gd name="T23" fmla="*/ 17509 h 22225"/>
              <a:gd name="T24" fmla="*/ 614 w 17779"/>
              <a:gd name="T25" fmla="*/ 19130 h 22225"/>
              <a:gd name="T26" fmla="*/ 3152 w 17779"/>
              <a:gd name="T27" fmla="*/ 21521 h 22225"/>
              <a:gd name="T28" fmla="*/ 4881 w 17779"/>
              <a:gd name="T29" fmla="*/ 22099 h 22225"/>
              <a:gd name="T30" fmla="*/ 8724 w 17779"/>
              <a:gd name="T31" fmla="*/ 22099 h 22225"/>
              <a:gd name="T32" fmla="*/ 10185 w 17779"/>
              <a:gd name="T33" fmla="*/ 21790 h 22225"/>
              <a:gd name="T34" fmla="*/ 12491 w 17779"/>
              <a:gd name="T35" fmla="*/ 20633 h 22225"/>
              <a:gd name="T36" fmla="*/ 13491 w 17779"/>
              <a:gd name="T37" fmla="*/ 19707 h 22225"/>
              <a:gd name="T38" fmla="*/ 13776 w 17779"/>
              <a:gd name="T39" fmla="*/ 19245 h 22225"/>
              <a:gd name="T40" fmla="*/ 6572 w 17779"/>
              <a:gd name="T41" fmla="*/ 19245 h 22225"/>
              <a:gd name="T42" fmla="*/ 5458 w 17779"/>
              <a:gd name="T43" fmla="*/ 18898 h 22225"/>
              <a:gd name="T44" fmla="*/ 4650 w 17779"/>
              <a:gd name="T45" fmla="*/ 18166 h 22225"/>
              <a:gd name="T46" fmla="*/ 3844 w 17779"/>
              <a:gd name="T47" fmla="*/ 17471 h 22225"/>
              <a:gd name="T48" fmla="*/ 3459 w 17779"/>
              <a:gd name="T49" fmla="*/ 16468 h 22225"/>
              <a:gd name="T50" fmla="*/ 3459 w 17779"/>
              <a:gd name="T51" fmla="*/ 13691 h 22225"/>
              <a:gd name="T52" fmla="*/ 3997 w 17779"/>
              <a:gd name="T53" fmla="*/ 12611 h 22225"/>
              <a:gd name="T54" fmla="*/ 5073 w 17779"/>
              <a:gd name="T55" fmla="*/ 11955 h 22225"/>
              <a:gd name="T56" fmla="*/ 6150 w 17779"/>
              <a:gd name="T57" fmla="*/ 11338 h 22225"/>
              <a:gd name="T58" fmla="*/ 8072 w 17779"/>
              <a:gd name="T59" fmla="*/ 10991 h 22225"/>
              <a:gd name="T60" fmla="*/ 17758 w 17779"/>
              <a:gd name="T61" fmla="*/ 10991 h 22225"/>
              <a:gd name="T62" fmla="*/ 17758 w 17779"/>
              <a:gd name="T63" fmla="*/ 6363 h 22225"/>
              <a:gd name="T64" fmla="*/ 16990 w 17779"/>
              <a:gd name="T65" fmla="*/ 3972 h 22225"/>
              <a:gd name="T66" fmla="*/ 16003 w 17779"/>
              <a:gd name="T67" fmla="*/ 2931 h 22225"/>
              <a:gd name="T68" fmla="*/ 17758 w 17779"/>
              <a:gd name="T69" fmla="*/ 18397 h 22225"/>
              <a:gd name="T70" fmla="*/ 14298 w 17779"/>
              <a:gd name="T71" fmla="*/ 18397 h 22225"/>
              <a:gd name="T72" fmla="*/ 14298 w 17779"/>
              <a:gd name="T73" fmla="*/ 21597 h 22225"/>
              <a:gd name="T74" fmla="*/ 17758 w 17779"/>
              <a:gd name="T75" fmla="*/ 21597 h 22225"/>
              <a:gd name="T76" fmla="*/ 17758 w 17779"/>
              <a:gd name="T77" fmla="*/ 18397 h 22225"/>
              <a:gd name="T78" fmla="*/ 17758 w 17779"/>
              <a:gd name="T79" fmla="*/ 10991 h 22225"/>
              <a:gd name="T80" fmla="*/ 14298 w 17779"/>
              <a:gd name="T81" fmla="*/ 10991 h 22225"/>
              <a:gd name="T82" fmla="*/ 14298 w 17779"/>
              <a:gd name="T83" fmla="*/ 14038 h 22225"/>
              <a:gd name="T84" fmla="*/ 13722 w 17779"/>
              <a:gd name="T85" fmla="*/ 15850 h 22225"/>
              <a:gd name="T86" fmla="*/ 11416 w 17779"/>
              <a:gd name="T87" fmla="*/ 18590 h 22225"/>
              <a:gd name="T88" fmla="*/ 9878 w 17779"/>
              <a:gd name="T89" fmla="*/ 19245 h 22225"/>
              <a:gd name="T90" fmla="*/ 13776 w 17779"/>
              <a:gd name="T91" fmla="*/ 19245 h 22225"/>
              <a:gd name="T92" fmla="*/ 14298 w 17779"/>
              <a:gd name="T93" fmla="*/ 18397 h 22225"/>
              <a:gd name="T94" fmla="*/ 17758 w 17779"/>
              <a:gd name="T95" fmla="*/ 18397 h 22225"/>
              <a:gd name="T96" fmla="*/ 17758 w 17779"/>
              <a:gd name="T97" fmla="*/ 10991 h 22225"/>
              <a:gd name="T98" fmla="*/ 11723 w 17779"/>
              <a:gd name="T99" fmla="*/ 0 h 22225"/>
              <a:gd name="T100" fmla="*/ 7533 w 17779"/>
              <a:gd name="T101" fmla="*/ 0 h 22225"/>
              <a:gd name="T102" fmla="*/ 6380 w 17779"/>
              <a:gd name="T103" fmla="*/ 153 h 22225"/>
              <a:gd name="T104" fmla="*/ 3997 w 17779"/>
              <a:gd name="T105" fmla="*/ 615 h 22225"/>
              <a:gd name="T106" fmla="*/ 2767 w 17779"/>
              <a:gd name="T107" fmla="*/ 1002 h 22225"/>
              <a:gd name="T108" fmla="*/ 1537 w 17779"/>
              <a:gd name="T109" fmla="*/ 1465 h 22225"/>
              <a:gd name="T110" fmla="*/ 1537 w 17779"/>
              <a:gd name="T111" fmla="*/ 4665 h 22225"/>
              <a:gd name="T112" fmla="*/ 2575 w 17779"/>
              <a:gd name="T113" fmla="*/ 4126 h 22225"/>
              <a:gd name="T114" fmla="*/ 3651 w 17779"/>
              <a:gd name="T115" fmla="*/ 3702 h 22225"/>
              <a:gd name="T116" fmla="*/ 5957 w 17779"/>
              <a:gd name="T117" fmla="*/ 3084 h 22225"/>
              <a:gd name="T118" fmla="*/ 7110 w 17779"/>
              <a:gd name="T119" fmla="*/ 2931 h 22225"/>
              <a:gd name="T120" fmla="*/ 16003 w 17779"/>
              <a:gd name="T121" fmla="*/ 2931 h 22225"/>
              <a:gd name="T122" fmla="*/ 13991 w 17779"/>
              <a:gd name="T123" fmla="*/ 808 h 22225"/>
              <a:gd name="T124" fmla="*/ 11723 w 17779"/>
              <a:gd name="T125" fmla="*/ 0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79" h="22225">
                <a:moveTo>
                  <a:pt x="16003" y="2931"/>
                </a:moveTo>
                <a:lnTo>
                  <a:pt x="10224" y="2931"/>
                </a:lnTo>
                <a:lnTo>
                  <a:pt x="11685" y="3393"/>
                </a:lnTo>
                <a:lnTo>
                  <a:pt x="12722" y="4241"/>
                </a:lnTo>
                <a:lnTo>
                  <a:pt x="13760" y="5129"/>
                </a:lnTo>
                <a:lnTo>
                  <a:pt x="14298" y="6363"/>
                </a:lnTo>
                <a:lnTo>
                  <a:pt x="14298" y="8291"/>
                </a:lnTo>
                <a:lnTo>
                  <a:pt x="6304" y="8291"/>
                </a:lnTo>
                <a:lnTo>
                  <a:pt x="3958" y="8909"/>
                </a:lnTo>
                <a:lnTo>
                  <a:pt x="768" y="11338"/>
                </a:lnTo>
                <a:lnTo>
                  <a:pt x="0" y="13112"/>
                </a:lnTo>
                <a:lnTo>
                  <a:pt x="0" y="17509"/>
                </a:lnTo>
                <a:lnTo>
                  <a:pt x="614" y="19130"/>
                </a:lnTo>
                <a:lnTo>
                  <a:pt x="3152" y="21521"/>
                </a:lnTo>
                <a:lnTo>
                  <a:pt x="4881" y="22099"/>
                </a:lnTo>
                <a:lnTo>
                  <a:pt x="8724" y="22099"/>
                </a:lnTo>
                <a:lnTo>
                  <a:pt x="10185" y="21790"/>
                </a:lnTo>
                <a:lnTo>
                  <a:pt x="12491" y="20633"/>
                </a:lnTo>
                <a:lnTo>
                  <a:pt x="13491" y="19707"/>
                </a:lnTo>
                <a:lnTo>
                  <a:pt x="13776" y="19245"/>
                </a:lnTo>
                <a:lnTo>
                  <a:pt x="6572" y="19245"/>
                </a:lnTo>
                <a:lnTo>
                  <a:pt x="5458" y="18898"/>
                </a:lnTo>
                <a:lnTo>
                  <a:pt x="4650" y="18166"/>
                </a:lnTo>
                <a:lnTo>
                  <a:pt x="3844" y="17471"/>
                </a:lnTo>
                <a:lnTo>
                  <a:pt x="3459" y="16468"/>
                </a:lnTo>
                <a:lnTo>
                  <a:pt x="3459" y="13691"/>
                </a:lnTo>
                <a:lnTo>
                  <a:pt x="3997" y="12611"/>
                </a:lnTo>
                <a:lnTo>
                  <a:pt x="5073" y="11955"/>
                </a:lnTo>
                <a:lnTo>
                  <a:pt x="6150" y="11338"/>
                </a:lnTo>
                <a:lnTo>
                  <a:pt x="8072" y="10991"/>
                </a:lnTo>
                <a:lnTo>
                  <a:pt x="17758" y="10991"/>
                </a:lnTo>
                <a:lnTo>
                  <a:pt x="17758" y="6363"/>
                </a:lnTo>
                <a:lnTo>
                  <a:pt x="16990" y="3972"/>
                </a:lnTo>
                <a:lnTo>
                  <a:pt x="16003" y="2931"/>
                </a:lnTo>
                <a:close/>
              </a:path>
              <a:path w="17779" h="22225">
                <a:moveTo>
                  <a:pt x="17758" y="18397"/>
                </a:moveTo>
                <a:lnTo>
                  <a:pt x="14298" y="18397"/>
                </a:lnTo>
                <a:lnTo>
                  <a:pt x="14298" y="21597"/>
                </a:lnTo>
                <a:lnTo>
                  <a:pt x="17758" y="21597"/>
                </a:lnTo>
                <a:lnTo>
                  <a:pt x="17758" y="18397"/>
                </a:lnTo>
                <a:close/>
              </a:path>
              <a:path w="17779" h="22225">
                <a:moveTo>
                  <a:pt x="17758" y="10991"/>
                </a:moveTo>
                <a:lnTo>
                  <a:pt x="14298" y="10991"/>
                </a:lnTo>
                <a:lnTo>
                  <a:pt x="14298" y="14038"/>
                </a:lnTo>
                <a:lnTo>
                  <a:pt x="13722" y="15850"/>
                </a:lnTo>
                <a:lnTo>
                  <a:pt x="11416" y="18590"/>
                </a:lnTo>
                <a:lnTo>
                  <a:pt x="9878" y="19245"/>
                </a:lnTo>
                <a:lnTo>
                  <a:pt x="13776" y="19245"/>
                </a:lnTo>
                <a:lnTo>
                  <a:pt x="14298" y="18397"/>
                </a:lnTo>
                <a:lnTo>
                  <a:pt x="17758" y="18397"/>
                </a:lnTo>
                <a:lnTo>
                  <a:pt x="17758" y="10991"/>
                </a:lnTo>
                <a:close/>
              </a:path>
              <a:path w="17779" h="22225">
                <a:moveTo>
                  <a:pt x="11723" y="0"/>
                </a:moveTo>
                <a:lnTo>
                  <a:pt x="7533" y="0"/>
                </a:lnTo>
                <a:lnTo>
                  <a:pt x="6380" y="153"/>
                </a:lnTo>
                <a:lnTo>
                  <a:pt x="3997" y="615"/>
                </a:lnTo>
                <a:lnTo>
                  <a:pt x="2767" y="1002"/>
                </a:lnTo>
                <a:lnTo>
                  <a:pt x="1537" y="1465"/>
                </a:lnTo>
                <a:lnTo>
                  <a:pt x="1537" y="4665"/>
                </a:lnTo>
                <a:lnTo>
                  <a:pt x="2575" y="4126"/>
                </a:lnTo>
                <a:lnTo>
                  <a:pt x="3651" y="3702"/>
                </a:lnTo>
                <a:lnTo>
                  <a:pt x="5957" y="3084"/>
                </a:lnTo>
                <a:lnTo>
                  <a:pt x="7110" y="2931"/>
                </a:lnTo>
                <a:lnTo>
                  <a:pt x="16003" y="2931"/>
                </a:lnTo>
                <a:lnTo>
                  <a:pt x="13991" y="808"/>
                </a:lnTo>
                <a:lnTo>
                  <a:pt x="117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199" name="object 239"/>
          <p:cNvSpPr>
            <a:spLocks/>
          </p:cNvSpPr>
          <p:nvPr/>
        </p:nvSpPr>
        <p:spPr bwMode="auto">
          <a:xfrm>
            <a:off x="8308975" y="5056188"/>
            <a:ext cx="11113" cy="15875"/>
          </a:xfrm>
          <a:custGeom>
            <a:avLst/>
            <a:gdLst>
              <a:gd name="T0" fmla="*/ 0 w 16509"/>
              <a:gd name="T1" fmla="*/ 17240 h 22225"/>
              <a:gd name="T2" fmla="*/ 0 w 16509"/>
              <a:gd name="T3" fmla="*/ 20826 h 22225"/>
              <a:gd name="T4" fmla="*/ 1346 w 16509"/>
              <a:gd name="T5" fmla="*/ 21289 h 22225"/>
              <a:gd name="T6" fmla="*/ 2614 w 16509"/>
              <a:gd name="T7" fmla="*/ 21597 h 22225"/>
              <a:gd name="T8" fmla="*/ 5074 w 16509"/>
              <a:gd name="T9" fmla="*/ 21983 h 22225"/>
              <a:gd name="T10" fmla="*/ 10071 w 16509"/>
              <a:gd name="T11" fmla="*/ 22099 h 22225"/>
              <a:gd name="T12" fmla="*/ 12223 w 16509"/>
              <a:gd name="T13" fmla="*/ 21559 h 22225"/>
              <a:gd name="T14" fmla="*/ 13761 w 16509"/>
              <a:gd name="T15" fmla="*/ 20402 h 22225"/>
              <a:gd name="T16" fmla="*/ 15298 w 16509"/>
              <a:gd name="T17" fmla="*/ 19283 h 22225"/>
              <a:gd name="T18" fmla="*/ 6228 w 16509"/>
              <a:gd name="T19" fmla="*/ 19245 h 22225"/>
              <a:gd name="T20" fmla="*/ 4997 w 16509"/>
              <a:gd name="T21" fmla="*/ 19090 h 22225"/>
              <a:gd name="T22" fmla="*/ 3766 w 16509"/>
              <a:gd name="T23" fmla="*/ 18743 h 22225"/>
              <a:gd name="T24" fmla="*/ 2537 w 16509"/>
              <a:gd name="T25" fmla="*/ 18435 h 22225"/>
              <a:gd name="T26" fmla="*/ 1199 w 16509"/>
              <a:gd name="T27" fmla="*/ 17895 h 22225"/>
              <a:gd name="T28" fmla="*/ 0 w 16509"/>
              <a:gd name="T29" fmla="*/ 17240 h 22225"/>
              <a:gd name="T30" fmla="*/ 5612 w 16509"/>
              <a:gd name="T31" fmla="*/ 0 h 22225"/>
              <a:gd name="T32" fmla="*/ 3613 w 16509"/>
              <a:gd name="T33" fmla="*/ 539 h 22225"/>
              <a:gd name="T34" fmla="*/ 845 w 16509"/>
              <a:gd name="T35" fmla="*/ 2698 h 22225"/>
              <a:gd name="T36" fmla="*/ 153 w 16509"/>
              <a:gd name="T37" fmla="*/ 4241 h 22225"/>
              <a:gd name="T38" fmla="*/ 153 w 16509"/>
              <a:gd name="T39" fmla="*/ 7867 h 22225"/>
              <a:gd name="T40" fmla="*/ 615 w 16509"/>
              <a:gd name="T41" fmla="*/ 9140 h 22225"/>
              <a:gd name="T42" fmla="*/ 1576 w 16509"/>
              <a:gd name="T43" fmla="*/ 10066 h 22225"/>
              <a:gd name="T44" fmla="*/ 2499 w 16509"/>
              <a:gd name="T45" fmla="*/ 10991 h 22225"/>
              <a:gd name="T46" fmla="*/ 4075 w 16509"/>
              <a:gd name="T47" fmla="*/ 11685 h 22225"/>
              <a:gd name="T48" fmla="*/ 9571 w 16509"/>
              <a:gd name="T49" fmla="*/ 12881 h 22225"/>
              <a:gd name="T50" fmla="*/ 10955 w 16509"/>
              <a:gd name="T51" fmla="*/ 13383 h 22225"/>
              <a:gd name="T52" fmla="*/ 12185 w 16509"/>
              <a:gd name="T53" fmla="*/ 14385 h 22225"/>
              <a:gd name="T54" fmla="*/ 12531 w 16509"/>
              <a:gd name="T55" fmla="*/ 15118 h 22225"/>
              <a:gd name="T56" fmla="*/ 12442 w 16509"/>
              <a:gd name="T57" fmla="*/ 17240 h 22225"/>
              <a:gd name="T58" fmla="*/ 12070 w 16509"/>
              <a:gd name="T59" fmla="*/ 17895 h 22225"/>
              <a:gd name="T60" fmla="*/ 10340 w 16509"/>
              <a:gd name="T61" fmla="*/ 18975 h 22225"/>
              <a:gd name="T62" fmla="*/ 9071 w 16509"/>
              <a:gd name="T63" fmla="*/ 19245 h 22225"/>
              <a:gd name="T64" fmla="*/ 15317 w 16509"/>
              <a:gd name="T65" fmla="*/ 19245 h 22225"/>
              <a:gd name="T66" fmla="*/ 15971 w 16509"/>
              <a:gd name="T67" fmla="*/ 17933 h 22225"/>
              <a:gd name="T68" fmla="*/ 16068 w 16509"/>
              <a:gd name="T69" fmla="*/ 14076 h 22225"/>
              <a:gd name="T70" fmla="*/ 15529 w 16509"/>
              <a:gd name="T71" fmla="*/ 12726 h 22225"/>
              <a:gd name="T72" fmla="*/ 6266 w 16509"/>
              <a:gd name="T73" fmla="*/ 8870 h 22225"/>
              <a:gd name="T74" fmla="*/ 5035 w 16509"/>
              <a:gd name="T75" fmla="*/ 8407 h 22225"/>
              <a:gd name="T76" fmla="*/ 3806 w 16509"/>
              <a:gd name="T77" fmla="*/ 7481 h 22225"/>
              <a:gd name="T78" fmla="*/ 3498 w 16509"/>
              <a:gd name="T79" fmla="*/ 6864 h 22225"/>
              <a:gd name="T80" fmla="*/ 3498 w 16509"/>
              <a:gd name="T81" fmla="*/ 5013 h 22225"/>
              <a:gd name="T82" fmla="*/ 3921 w 16509"/>
              <a:gd name="T83" fmla="*/ 4241 h 22225"/>
              <a:gd name="T84" fmla="*/ 5612 w 16509"/>
              <a:gd name="T85" fmla="*/ 3162 h 22225"/>
              <a:gd name="T86" fmla="*/ 6918 w 16509"/>
              <a:gd name="T87" fmla="*/ 2891 h 22225"/>
              <a:gd name="T88" fmla="*/ 14952 w 16509"/>
              <a:gd name="T89" fmla="*/ 2891 h 22225"/>
              <a:gd name="T90" fmla="*/ 14952 w 16509"/>
              <a:gd name="T91" fmla="*/ 1117 h 22225"/>
              <a:gd name="T92" fmla="*/ 13991 w 16509"/>
              <a:gd name="T93" fmla="*/ 770 h 22225"/>
              <a:gd name="T94" fmla="*/ 12953 w 16509"/>
              <a:gd name="T95" fmla="*/ 500 h 22225"/>
              <a:gd name="T96" fmla="*/ 10685 w 16509"/>
              <a:gd name="T97" fmla="*/ 115 h 22225"/>
              <a:gd name="T98" fmla="*/ 5612 w 16509"/>
              <a:gd name="T99" fmla="*/ 0 h 22225"/>
              <a:gd name="T100" fmla="*/ 14952 w 16509"/>
              <a:gd name="T101" fmla="*/ 2891 h 22225"/>
              <a:gd name="T102" fmla="*/ 9763 w 16509"/>
              <a:gd name="T103" fmla="*/ 2891 h 22225"/>
              <a:gd name="T104" fmla="*/ 10839 w 16509"/>
              <a:gd name="T105" fmla="*/ 3046 h 22225"/>
              <a:gd name="T106" fmla="*/ 11916 w 16509"/>
              <a:gd name="T107" fmla="*/ 3277 h 22225"/>
              <a:gd name="T108" fmla="*/ 12953 w 16509"/>
              <a:gd name="T109" fmla="*/ 3548 h 22225"/>
              <a:gd name="T110" fmla="*/ 13953 w 16509"/>
              <a:gd name="T111" fmla="*/ 3933 h 22225"/>
              <a:gd name="T112" fmla="*/ 14952 w 16509"/>
              <a:gd name="T113" fmla="*/ 4396 h 22225"/>
              <a:gd name="T114" fmla="*/ 14952 w 16509"/>
              <a:gd name="T115" fmla="*/ 289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509" h="22225">
                <a:moveTo>
                  <a:pt x="0" y="17240"/>
                </a:moveTo>
                <a:lnTo>
                  <a:pt x="0" y="20826"/>
                </a:lnTo>
                <a:lnTo>
                  <a:pt x="1346" y="21289"/>
                </a:lnTo>
                <a:lnTo>
                  <a:pt x="2614" y="21597"/>
                </a:lnTo>
                <a:lnTo>
                  <a:pt x="5074" y="21983"/>
                </a:lnTo>
                <a:lnTo>
                  <a:pt x="10071" y="22099"/>
                </a:lnTo>
                <a:lnTo>
                  <a:pt x="12223" y="21559"/>
                </a:lnTo>
                <a:lnTo>
                  <a:pt x="13761" y="20402"/>
                </a:lnTo>
                <a:lnTo>
                  <a:pt x="15298" y="19283"/>
                </a:lnTo>
                <a:lnTo>
                  <a:pt x="6228" y="19245"/>
                </a:lnTo>
                <a:lnTo>
                  <a:pt x="4997" y="19090"/>
                </a:lnTo>
                <a:lnTo>
                  <a:pt x="3766" y="18743"/>
                </a:lnTo>
                <a:lnTo>
                  <a:pt x="2537" y="18435"/>
                </a:lnTo>
                <a:lnTo>
                  <a:pt x="1199" y="17895"/>
                </a:lnTo>
                <a:lnTo>
                  <a:pt x="0" y="17240"/>
                </a:lnTo>
                <a:close/>
              </a:path>
              <a:path w="16509" h="22225">
                <a:moveTo>
                  <a:pt x="5612" y="0"/>
                </a:moveTo>
                <a:lnTo>
                  <a:pt x="3613" y="539"/>
                </a:lnTo>
                <a:lnTo>
                  <a:pt x="845" y="2698"/>
                </a:lnTo>
                <a:lnTo>
                  <a:pt x="153" y="4241"/>
                </a:lnTo>
                <a:lnTo>
                  <a:pt x="153" y="7867"/>
                </a:lnTo>
                <a:lnTo>
                  <a:pt x="615" y="9140"/>
                </a:lnTo>
                <a:lnTo>
                  <a:pt x="1576" y="10066"/>
                </a:lnTo>
                <a:lnTo>
                  <a:pt x="2499" y="10991"/>
                </a:lnTo>
                <a:lnTo>
                  <a:pt x="4075" y="11685"/>
                </a:lnTo>
                <a:lnTo>
                  <a:pt x="9571" y="12881"/>
                </a:lnTo>
                <a:lnTo>
                  <a:pt x="10955" y="13383"/>
                </a:lnTo>
                <a:lnTo>
                  <a:pt x="12185" y="14385"/>
                </a:lnTo>
                <a:lnTo>
                  <a:pt x="12531" y="15118"/>
                </a:lnTo>
                <a:lnTo>
                  <a:pt x="12442" y="17240"/>
                </a:lnTo>
                <a:lnTo>
                  <a:pt x="12070" y="17895"/>
                </a:lnTo>
                <a:lnTo>
                  <a:pt x="10340" y="18975"/>
                </a:lnTo>
                <a:lnTo>
                  <a:pt x="9071" y="19245"/>
                </a:lnTo>
                <a:lnTo>
                  <a:pt x="15317" y="19245"/>
                </a:lnTo>
                <a:lnTo>
                  <a:pt x="15971" y="17933"/>
                </a:lnTo>
                <a:lnTo>
                  <a:pt x="16068" y="14076"/>
                </a:lnTo>
                <a:lnTo>
                  <a:pt x="15529" y="12726"/>
                </a:lnTo>
                <a:lnTo>
                  <a:pt x="6266" y="8870"/>
                </a:lnTo>
                <a:lnTo>
                  <a:pt x="5035" y="8407"/>
                </a:lnTo>
                <a:lnTo>
                  <a:pt x="3806" y="7481"/>
                </a:lnTo>
                <a:lnTo>
                  <a:pt x="3498" y="6864"/>
                </a:lnTo>
                <a:lnTo>
                  <a:pt x="3498" y="5013"/>
                </a:lnTo>
                <a:lnTo>
                  <a:pt x="3921" y="4241"/>
                </a:lnTo>
                <a:lnTo>
                  <a:pt x="5612" y="3162"/>
                </a:lnTo>
                <a:lnTo>
                  <a:pt x="6918" y="2891"/>
                </a:lnTo>
                <a:lnTo>
                  <a:pt x="14952" y="2891"/>
                </a:lnTo>
                <a:lnTo>
                  <a:pt x="14952" y="1117"/>
                </a:lnTo>
                <a:lnTo>
                  <a:pt x="13991" y="770"/>
                </a:lnTo>
                <a:lnTo>
                  <a:pt x="12953" y="500"/>
                </a:lnTo>
                <a:lnTo>
                  <a:pt x="10685" y="115"/>
                </a:lnTo>
                <a:lnTo>
                  <a:pt x="5612" y="0"/>
                </a:lnTo>
                <a:close/>
              </a:path>
              <a:path w="16509" h="22225">
                <a:moveTo>
                  <a:pt x="14952" y="2891"/>
                </a:moveTo>
                <a:lnTo>
                  <a:pt x="9763" y="2891"/>
                </a:lnTo>
                <a:lnTo>
                  <a:pt x="10839" y="3046"/>
                </a:lnTo>
                <a:lnTo>
                  <a:pt x="11916" y="3277"/>
                </a:lnTo>
                <a:lnTo>
                  <a:pt x="12953" y="3548"/>
                </a:lnTo>
                <a:lnTo>
                  <a:pt x="13953" y="3933"/>
                </a:lnTo>
                <a:lnTo>
                  <a:pt x="14952" y="4396"/>
                </a:lnTo>
                <a:lnTo>
                  <a:pt x="14952" y="28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0" name="object 240"/>
          <p:cNvSpPr>
            <a:spLocks/>
          </p:cNvSpPr>
          <p:nvPr/>
        </p:nvSpPr>
        <p:spPr bwMode="auto">
          <a:xfrm>
            <a:off x="8321675" y="5056188"/>
            <a:ext cx="14288" cy="15875"/>
          </a:xfrm>
          <a:custGeom>
            <a:avLst/>
            <a:gdLst>
              <a:gd name="T0" fmla="*/ 13145 w 19684"/>
              <a:gd name="T1" fmla="*/ 0 h 22225"/>
              <a:gd name="T2" fmla="*/ 7150 w 19684"/>
              <a:gd name="T3" fmla="*/ 0 h 22225"/>
              <a:gd name="T4" fmla="*/ 4612 w 19684"/>
              <a:gd name="T5" fmla="*/ 1041 h 22225"/>
              <a:gd name="T6" fmla="*/ 923 w 19684"/>
              <a:gd name="T7" fmla="*/ 5090 h 22225"/>
              <a:gd name="T8" fmla="*/ 0 w 19684"/>
              <a:gd name="T9" fmla="*/ 7829 h 22225"/>
              <a:gd name="T10" fmla="*/ 0 w 19684"/>
              <a:gd name="T11" fmla="*/ 14617 h 22225"/>
              <a:gd name="T12" fmla="*/ 947 w 19684"/>
              <a:gd name="T13" fmla="*/ 17240 h 22225"/>
              <a:gd name="T14" fmla="*/ 4881 w 19684"/>
              <a:gd name="T15" fmla="*/ 21135 h 22225"/>
              <a:gd name="T16" fmla="*/ 7533 w 19684"/>
              <a:gd name="T17" fmla="*/ 22099 h 22225"/>
              <a:gd name="T18" fmla="*/ 12223 w 19684"/>
              <a:gd name="T19" fmla="*/ 22099 h 22225"/>
              <a:gd name="T20" fmla="*/ 13568 w 19684"/>
              <a:gd name="T21" fmla="*/ 21945 h 22225"/>
              <a:gd name="T22" fmla="*/ 16182 w 19684"/>
              <a:gd name="T23" fmla="*/ 21482 h 22225"/>
              <a:gd name="T24" fmla="*/ 17451 w 19684"/>
              <a:gd name="T25" fmla="*/ 21057 h 22225"/>
              <a:gd name="T26" fmla="*/ 18681 w 19684"/>
              <a:gd name="T27" fmla="*/ 20518 h 22225"/>
              <a:gd name="T28" fmla="*/ 18681 w 19684"/>
              <a:gd name="T29" fmla="*/ 19207 h 22225"/>
              <a:gd name="T30" fmla="*/ 8802 w 19684"/>
              <a:gd name="T31" fmla="*/ 19207 h 22225"/>
              <a:gd name="T32" fmla="*/ 7034 w 19684"/>
              <a:gd name="T33" fmla="*/ 18590 h 22225"/>
              <a:gd name="T34" fmla="*/ 4458 w 19684"/>
              <a:gd name="T35" fmla="*/ 16121 h 22225"/>
              <a:gd name="T36" fmla="*/ 3766 w 19684"/>
              <a:gd name="T37" fmla="*/ 14269 h 22225"/>
              <a:gd name="T38" fmla="*/ 3613 w 19684"/>
              <a:gd name="T39" fmla="*/ 11878 h 22225"/>
              <a:gd name="T40" fmla="*/ 19488 w 19684"/>
              <a:gd name="T41" fmla="*/ 11878 h 22225"/>
              <a:gd name="T42" fmla="*/ 19488 w 19684"/>
              <a:gd name="T43" fmla="*/ 9178 h 22225"/>
              <a:gd name="T44" fmla="*/ 3728 w 19684"/>
              <a:gd name="T45" fmla="*/ 9178 h 22225"/>
              <a:gd name="T46" fmla="*/ 3834 w 19684"/>
              <a:gd name="T47" fmla="*/ 7829 h 22225"/>
              <a:gd name="T48" fmla="*/ 3951 w 19684"/>
              <a:gd name="T49" fmla="*/ 7057 h 22225"/>
              <a:gd name="T50" fmla="*/ 4574 w 19684"/>
              <a:gd name="T51" fmla="*/ 5669 h 22225"/>
              <a:gd name="T52" fmla="*/ 6880 w 19684"/>
              <a:gd name="T53" fmla="*/ 3509 h 22225"/>
              <a:gd name="T54" fmla="*/ 8418 w 19684"/>
              <a:gd name="T55" fmla="*/ 2931 h 22225"/>
              <a:gd name="T56" fmla="*/ 17196 w 19684"/>
              <a:gd name="T57" fmla="*/ 2931 h 22225"/>
              <a:gd name="T58" fmla="*/ 15375 w 19684"/>
              <a:gd name="T59" fmla="*/ 924 h 22225"/>
              <a:gd name="T60" fmla="*/ 13145 w 19684"/>
              <a:gd name="T61" fmla="*/ 0 h 22225"/>
              <a:gd name="T62" fmla="*/ 18681 w 19684"/>
              <a:gd name="T63" fmla="*/ 17240 h 22225"/>
              <a:gd name="T64" fmla="*/ 17451 w 19684"/>
              <a:gd name="T65" fmla="*/ 17933 h 22225"/>
              <a:gd name="T66" fmla="*/ 16182 w 19684"/>
              <a:gd name="T67" fmla="*/ 18435 h 22225"/>
              <a:gd name="T68" fmla="*/ 13722 w 19684"/>
              <a:gd name="T69" fmla="*/ 19052 h 22225"/>
              <a:gd name="T70" fmla="*/ 12415 w 19684"/>
              <a:gd name="T71" fmla="*/ 19207 h 22225"/>
              <a:gd name="T72" fmla="*/ 18681 w 19684"/>
              <a:gd name="T73" fmla="*/ 19207 h 22225"/>
              <a:gd name="T74" fmla="*/ 18681 w 19684"/>
              <a:gd name="T75" fmla="*/ 17240 h 22225"/>
              <a:gd name="T76" fmla="*/ 17196 w 19684"/>
              <a:gd name="T77" fmla="*/ 2931 h 22225"/>
              <a:gd name="T78" fmla="*/ 12031 w 19684"/>
              <a:gd name="T79" fmla="*/ 2931 h 22225"/>
              <a:gd name="T80" fmla="*/ 13415 w 19684"/>
              <a:gd name="T81" fmla="*/ 3509 h 22225"/>
              <a:gd name="T82" fmla="*/ 14452 w 19684"/>
              <a:gd name="T83" fmla="*/ 4627 h 22225"/>
              <a:gd name="T84" fmla="*/ 15452 w 19684"/>
              <a:gd name="T85" fmla="*/ 5784 h 22225"/>
              <a:gd name="T86" fmla="*/ 15907 w 19684"/>
              <a:gd name="T87" fmla="*/ 7057 h 22225"/>
              <a:gd name="T88" fmla="*/ 16028 w 19684"/>
              <a:gd name="T89" fmla="*/ 9178 h 22225"/>
              <a:gd name="T90" fmla="*/ 19488 w 19684"/>
              <a:gd name="T91" fmla="*/ 9178 h 22225"/>
              <a:gd name="T92" fmla="*/ 19488 w 19684"/>
              <a:gd name="T93" fmla="*/ 7057 h 22225"/>
              <a:gd name="T94" fmla="*/ 18642 w 19684"/>
              <a:gd name="T95" fmla="*/ 4589 h 22225"/>
              <a:gd name="T96" fmla="*/ 17196 w 19684"/>
              <a:gd name="T97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684" h="22225">
                <a:moveTo>
                  <a:pt x="13145" y="0"/>
                </a:moveTo>
                <a:lnTo>
                  <a:pt x="7150" y="0"/>
                </a:lnTo>
                <a:lnTo>
                  <a:pt x="4612" y="1041"/>
                </a:lnTo>
                <a:lnTo>
                  <a:pt x="923" y="5090"/>
                </a:lnTo>
                <a:lnTo>
                  <a:pt x="0" y="7829"/>
                </a:lnTo>
                <a:lnTo>
                  <a:pt x="0" y="14617"/>
                </a:lnTo>
                <a:lnTo>
                  <a:pt x="947" y="17240"/>
                </a:lnTo>
                <a:lnTo>
                  <a:pt x="4881" y="21135"/>
                </a:lnTo>
                <a:lnTo>
                  <a:pt x="7533" y="22099"/>
                </a:lnTo>
                <a:lnTo>
                  <a:pt x="12223" y="22099"/>
                </a:lnTo>
                <a:lnTo>
                  <a:pt x="13568" y="21945"/>
                </a:lnTo>
                <a:lnTo>
                  <a:pt x="16182" y="21482"/>
                </a:lnTo>
                <a:lnTo>
                  <a:pt x="17451" y="21057"/>
                </a:lnTo>
                <a:lnTo>
                  <a:pt x="18681" y="20518"/>
                </a:lnTo>
                <a:lnTo>
                  <a:pt x="18681" y="19207"/>
                </a:lnTo>
                <a:lnTo>
                  <a:pt x="8802" y="19207"/>
                </a:lnTo>
                <a:lnTo>
                  <a:pt x="7034" y="18590"/>
                </a:lnTo>
                <a:lnTo>
                  <a:pt x="4458" y="16121"/>
                </a:lnTo>
                <a:lnTo>
                  <a:pt x="3766" y="14269"/>
                </a:lnTo>
                <a:lnTo>
                  <a:pt x="3613" y="11878"/>
                </a:lnTo>
                <a:lnTo>
                  <a:pt x="19488" y="11878"/>
                </a:lnTo>
                <a:lnTo>
                  <a:pt x="19488" y="9178"/>
                </a:lnTo>
                <a:lnTo>
                  <a:pt x="3728" y="9178"/>
                </a:lnTo>
                <a:lnTo>
                  <a:pt x="3834" y="7829"/>
                </a:lnTo>
                <a:lnTo>
                  <a:pt x="3951" y="7057"/>
                </a:lnTo>
                <a:lnTo>
                  <a:pt x="4574" y="5669"/>
                </a:lnTo>
                <a:lnTo>
                  <a:pt x="6880" y="3509"/>
                </a:lnTo>
                <a:lnTo>
                  <a:pt x="8418" y="2931"/>
                </a:lnTo>
                <a:lnTo>
                  <a:pt x="17196" y="2931"/>
                </a:lnTo>
                <a:lnTo>
                  <a:pt x="15375" y="924"/>
                </a:lnTo>
                <a:lnTo>
                  <a:pt x="13145" y="0"/>
                </a:lnTo>
                <a:close/>
              </a:path>
              <a:path w="19684" h="22225">
                <a:moveTo>
                  <a:pt x="18681" y="17240"/>
                </a:moveTo>
                <a:lnTo>
                  <a:pt x="17451" y="17933"/>
                </a:lnTo>
                <a:lnTo>
                  <a:pt x="16182" y="18435"/>
                </a:lnTo>
                <a:lnTo>
                  <a:pt x="13722" y="19052"/>
                </a:lnTo>
                <a:lnTo>
                  <a:pt x="12415" y="19207"/>
                </a:lnTo>
                <a:lnTo>
                  <a:pt x="18681" y="19207"/>
                </a:lnTo>
                <a:lnTo>
                  <a:pt x="18681" y="17240"/>
                </a:lnTo>
                <a:close/>
              </a:path>
              <a:path w="19684" h="22225">
                <a:moveTo>
                  <a:pt x="17196" y="2931"/>
                </a:moveTo>
                <a:lnTo>
                  <a:pt x="12031" y="2931"/>
                </a:lnTo>
                <a:lnTo>
                  <a:pt x="13415" y="3509"/>
                </a:lnTo>
                <a:lnTo>
                  <a:pt x="14452" y="4627"/>
                </a:lnTo>
                <a:lnTo>
                  <a:pt x="15452" y="5784"/>
                </a:lnTo>
                <a:lnTo>
                  <a:pt x="15907" y="7057"/>
                </a:lnTo>
                <a:lnTo>
                  <a:pt x="16028" y="9178"/>
                </a:lnTo>
                <a:lnTo>
                  <a:pt x="19488" y="9178"/>
                </a:lnTo>
                <a:lnTo>
                  <a:pt x="19488" y="7057"/>
                </a:lnTo>
                <a:lnTo>
                  <a:pt x="18642" y="4589"/>
                </a:lnTo>
                <a:lnTo>
                  <a:pt x="17196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1" name="object 241"/>
          <p:cNvSpPr>
            <a:spLocks/>
          </p:cNvSpPr>
          <p:nvPr/>
        </p:nvSpPr>
        <p:spPr bwMode="auto">
          <a:xfrm>
            <a:off x="8347075" y="5051425"/>
            <a:ext cx="17463" cy="19050"/>
          </a:xfrm>
          <a:custGeom>
            <a:avLst/>
            <a:gdLst>
              <a:gd name="T0" fmla="*/ 3958 w 26034"/>
              <a:gd name="T1" fmla="*/ 0 h 28575"/>
              <a:gd name="T2" fmla="*/ 0 w 26034"/>
              <a:gd name="T3" fmla="*/ 0 h 28575"/>
              <a:gd name="T4" fmla="*/ 10685 w 26034"/>
              <a:gd name="T5" fmla="*/ 28116 h 28575"/>
              <a:gd name="T6" fmla="*/ 14991 w 26034"/>
              <a:gd name="T7" fmla="*/ 28116 h 28575"/>
              <a:gd name="T8" fmla="*/ 16676 w 26034"/>
              <a:gd name="T9" fmla="*/ 23681 h 28575"/>
              <a:gd name="T10" fmla="*/ 12838 w 26034"/>
              <a:gd name="T11" fmla="*/ 23681 h 28575"/>
              <a:gd name="T12" fmla="*/ 3958 w 26034"/>
              <a:gd name="T13" fmla="*/ 0 h 28575"/>
              <a:gd name="T14" fmla="*/ 25676 w 26034"/>
              <a:gd name="T15" fmla="*/ 0 h 28575"/>
              <a:gd name="T16" fmla="*/ 21717 w 26034"/>
              <a:gd name="T17" fmla="*/ 0 h 28575"/>
              <a:gd name="T18" fmla="*/ 12838 w 26034"/>
              <a:gd name="T19" fmla="*/ 23681 h 28575"/>
              <a:gd name="T20" fmla="*/ 16676 w 26034"/>
              <a:gd name="T21" fmla="*/ 23681 h 28575"/>
              <a:gd name="T22" fmla="*/ 25676 w 26034"/>
              <a:gd name="T23" fmla="*/ 0 h 28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034" h="28575">
                <a:moveTo>
                  <a:pt x="3958" y="0"/>
                </a:moveTo>
                <a:lnTo>
                  <a:pt x="0" y="0"/>
                </a:lnTo>
                <a:lnTo>
                  <a:pt x="10685" y="28116"/>
                </a:lnTo>
                <a:lnTo>
                  <a:pt x="14991" y="28116"/>
                </a:lnTo>
                <a:lnTo>
                  <a:pt x="16676" y="23681"/>
                </a:lnTo>
                <a:lnTo>
                  <a:pt x="12838" y="23681"/>
                </a:lnTo>
                <a:lnTo>
                  <a:pt x="3958" y="0"/>
                </a:lnTo>
                <a:close/>
              </a:path>
              <a:path w="26034" h="28575">
                <a:moveTo>
                  <a:pt x="25676" y="0"/>
                </a:moveTo>
                <a:lnTo>
                  <a:pt x="21717" y="0"/>
                </a:lnTo>
                <a:lnTo>
                  <a:pt x="12838" y="23681"/>
                </a:lnTo>
                <a:lnTo>
                  <a:pt x="16676" y="23681"/>
                </a:lnTo>
                <a:lnTo>
                  <a:pt x="256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2" name="object 242"/>
          <p:cNvSpPr>
            <a:spLocks/>
          </p:cNvSpPr>
          <p:nvPr/>
        </p:nvSpPr>
        <p:spPr bwMode="auto">
          <a:xfrm>
            <a:off x="8366125" y="5056188"/>
            <a:ext cx="14288" cy="15875"/>
          </a:xfrm>
          <a:custGeom>
            <a:avLst/>
            <a:gdLst>
              <a:gd name="T0" fmla="*/ 13145 w 19684"/>
              <a:gd name="T1" fmla="*/ 0 h 22225"/>
              <a:gd name="T2" fmla="*/ 7150 w 19684"/>
              <a:gd name="T3" fmla="*/ 0 h 22225"/>
              <a:gd name="T4" fmla="*/ 4612 w 19684"/>
              <a:gd name="T5" fmla="*/ 1041 h 22225"/>
              <a:gd name="T6" fmla="*/ 923 w 19684"/>
              <a:gd name="T7" fmla="*/ 5090 h 22225"/>
              <a:gd name="T8" fmla="*/ 0 w 19684"/>
              <a:gd name="T9" fmla="*/ 7829 h 22225"/>
              <a:gd name="T10" fmla="*/ 0 w 19684"/>
              <a:gd name="T11" fmla="*/ 14617 h 22225"/>
              <a:gd name="T12" fmla="*/ 947 w 19684"/>
              <a:gd name="T13" fmla="*/ 17240 h 22225"/>
              <a:gd name="T14" fmla="*/ 4881 w 19684"/>
              <a:gd name="T15" fmla="*/ 21135 h 22225"/>
              <a:gd name="T16" fmla="*/ 7534 w 19684"/>
              <a:gd name="T17" fmla="*/ 22099 h 22225"/>
              <a:gd name="T18" fmla="*/ 12223 w 19684"/>
              <a:gd name="T19" fmla="*/ 22099 h 22225"/>
              <a:gd name="T20" fmla="*/ 13568 w 19684"/>
              <a:gd name="T21" fmla="*/ 21945 h 22225"/>
              <a:gd name="T22" fmla="*/ 16182 w 19684"/>
              <a:gd name="T23" fmla="*/ 21482 h 22225"/>
              <a:gd name="T24" fmla="*/ 17451 w 19684"/>
              <a:gd name="T25" fmla="*/ 21057 h 22225"/>
              <a:gd name="T26" fmla="*/ 18681 w 19684"/>
              <a:gd name="T27" fmla="*/ 20518 h 22225"/>
              <a:gd name="T28" fmla="*/ 18681 w 19684"/>
              <a:gd name="T29" fmla="*/ 19207 h 22225"/>
              <a:gd name="T30" fmla="*/ 8802 w 19684"/>
              <a:gd name="T31" fmla="*/ 19207 h 22225"/>
              <a:gd name="T32" fmla="*/ 7034 w 19684"/>
              <a:gd name="T33" fmla="*/ 18590 h 22225"/>
              <a:gd name="T34" fmla="*/ 4458 w 19684"/>
              <a:gd name="T35" fmla="*/ 16121 h 22225"/>
              <a:gd name="T36" fmla="*/ 3766 w 19684"/>
              <a:gd name="T37" fmla="*/ 14269 h 22225"/>
              <a:gd name="T38" fmla="*/ 3613 w 19684"/>
              <a:gd name="T39" fmla="*/ 11878 h 22225"/>
              <a:gd name="T40" fmla="*/ 19488 w 19684"/>
              <a:gd name="T41" fmla="*/ 11878 h 22225"/>
              <a:gd name="T42" fmla="*/ 19488 w 19684"/>
              <a:gd name="T43" fmla="*/ 9178 h 22225"/>
              <a:gd name="T44" fmla="*/ 3728 w 19684"/>
              <a:gd name="T45" fmla="*/ 9178 h 22225"/>
              <a:gd name="T46" fmla="*/ 3834 w 19684"/>
              <a:gd name="T47" fmla="*/ 7829 h 22225"/>
              <a:gd name="T48" fmla="*/ 3951 w 19684"/>
              <a:gd name="T49" fmla="*/ 7057 h 22225"/>
              <a:gd name="T50" fmla="*/ 4574 w 19684"/>
              <a:gd name="T51" fmla="*/ 5669 h 22225"/>
              <a:gd name="T52" fmla="*/ 6880 w 19684"/>
              <a:gd name="T53" fmla="*/ 3509 h 22225"/>
              <a:gd name="T54" fmla="*/ 8418 w 19684"/>
              <a:gd name="T55" fmla="*/ 2931 h 22225"/>
              <a:gd name="T56" fmla="*/ 17196 w 19684"/>
              <a:gd name="T57" fmla="*/ 2931 h 22225"/>
              <a:gd name="T58" fmla="*/ 15375 w 19684"/>
              <a:gd name="T59" fmla="*/ 924 h 22225"/>
              <a:gd name="T60" fmla="*/ 13145 w 19684"/>
              <a:gd name="T61" fmla="*/ 0 h 22225"/>
              <a:gd name="T62" fmla="*/ 18681 w 19684"/>
              <a:gd name="T63" fmla="*/ 17240 h 22225"/>
              <a:gd name="T64" fmla="*/ 17451 w 19684"/>
              <a:gd name="T65" fmla="*/ 17933 h 22225"/>
              <a:gd name="T66" fmla="*/ 16182 w 19684"/>
              <a:gd name="T67" fmla="*/ 18435 h 22225"/>
              <a:gd name="T68" fmla="*/ 13722 w 19684"/>
              <a:gd name="T69" fmla="*/ 19052 h 22225"/>
              <a:gd name="T70" fmla="*/ 12415 w 19684"/>
              <a:gd name="T71" fmla="*/ 19207 h 22225"/>
              <a:gd name="T72" fmla="*/ 18681 w 19684"/>
              <a:gd name="T73" fmla="*/ 19207 h 22225"/>
              <a:gd name="T74" fmla="*/ 18681 w 19684"/>
              <a:gd name="T75" fmla="*/ 17240 h 22225"/>
              <a:gd name="T76" fmla="*/ 17196 w 19684"/>
              <a:gd name="T77" fmla="*/ 2931 h 22225"/>
              <a:gd name="T78" fmla="*/ 12031 w 19684"/>
              <a:gd name="T79" fmla="*/ 2931 h 22225"/>
              <a:gd name="T80" fmla="*/ 13415 w 19684"/>
              <a:gd name="T81" fmla="*/ 3509 h 22225"/>
              <a:gd name="T82" fmla="*/ 14452 w 19684"/>
              <a:gd name="T83" fmla="*/ 4627 h 22225"/>
              <a:gd name="T84" fmla="*/ 15452 w 19684"/>
              <a:gd name="T85" fmla="*/ 5784 h 22225"/>
              <a:gd name="T86" fmla="*/ 15907 w 19684"/>
              <a:gd name="T87" fmla="*/ 7057 h 22225"/>
              <a:gd name="T88" fmla="*/ 16028 w 19684"/>
              <a:gd name="T89" fmla="*/ 9178 h 22225"/>
              <a:gd name="T90" fmla="*/ 19488 w 19684"/>
              <a:gd name="T91" fmla="*/ 9178 h 22225"/>
              <a:gd name="T92" fmla="*/ 19488 w 19684"/>
              <a:gd name="T93" fmla="*/ 7057 h 22225"/>
              <a:gd name="T94" fmla="*/ 18642 w 19684"/>
              <a:gd name="T95" fmla="*/ 4589 h 22225"/>
              <a:gd name="T96" fmla="*/ 17196 w 19684"/>
              <a:gd name="T97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684" h="22225">
                <a:moveTo>
                  <a:pt x="13145" y="0"/>
                </a:moveTo>
                <a:lnTo>
                  <a:pt x="7150" y="0"/>
                </a:lnTo>
                <a:lnTo>
                  <a:pt x="4612" y="1041"/>
                </a:lnTo>
                <a:lnTo>
                  <a:pt x="923" y="5090"/>
                </a:lnTo>
                <a:lnTo>
                  <a:pt x="0" y="7829"/>
                </a:lnTo>
                <a:lnTo>
                  <a:pt x="0" y="14617"/>
                </a:lnTo>
                <a:lnTo>
                  <a:pt x="947" y="17240"/>
                </a:lnTo>
                <a:lnTo>
                  <a:pt x="4881" y="21135"/>
                </a:lnTo>
                <a:lnTo>
                  <a:pt x="7534" y="22099"/>
                </a:lnTo>
                <a:lnTo>
                  <a:pt x="12223" y="22099"/>
                </a:lnTo>
                <a:lnTo>
                  <a:pt x="13568" y="21945"/>
                </a:lnTo>
                <a:lnTo>
                  <a:pt x="16182" y="21482"/>
                </a:lnTo>
                <a:lnTo>
                  <a:pt x="17451" y="21057"/>
                </a:lnTo>
                <a:lnTo>
                  <a:pt x="18681" y="20518"/>
                </a:lnTo>
                <a:lnTo>
                  <a:pt x="18681" y="19207"/>
                </a:lnTo>
                <a:lnTo>
                  <a:pt x="8802" y="19207"/>
                </a:lnTo>
                <a:lnTo>
                  <a:pt x="7034" y="18590"/>
                </a:lnTo>
                <a:lnTo>
                  <a:pt x="4458" y="16121"/>
                </a:lnTo>
                <a:lnTo>
                  <a:pt x="3766" y="14269"/>
                </a:lnTo>
                <a:lnTo>
                  <a:pt x="3613" y="11878"/>
                </a:lnTo>
                <a:lnTo>
                  <a:pt x="19488" y="11878"/>
                </a:lnTo>
                <a:lnTo>
                  <a:pt x="19488" y="9178"/>
                </a:lnTo>
                <a:lnTo>
                  <a:pt x="3728" y="9178"/>
                </a:lnTo>
                <a:lnTo>
                  <a:pt x="3834" y="7829"/>
                </a:lnTo>
                <a:lnTo>
                  <a:pt x="3951" y="7057"/>
                </a:lnTo>
                <a:lnTo>
                  <a:pt x="4574" y="5669"/>
                </a:lnTo>
                <a:lnTo>
                  <a:pt x="6880" y="3509"/>
                </a:lnTo>
                <a:lnTo>
                  <a:pt x="8418" y="2931"/>
                </a:lnTo>
                <a:lnTo>
                  <a:pt x="17196" y="2931"/>
                </a:lnTo>
                <a:lnTo>
                  <a:pt x="15375" y="924"/>
                </a:lnTo>
                <a:lnTo>
                  <a:pt x="13145" y="0"/>
                </a:lnTo>
                <a:close/>
              </a:path>
              <a:path w="19684" h="22225">
                <a:moveTo>
                  <a:pt x="18681" y="17240"/>
                </a:moveTo>
                <a:lnTo>
                  <a:pt x="17451" y="17933"/>
                </a:lnTo>
                <a:lnTo>
                  <a:pt x="16182" y="18435"/>
                </a:lnTo>
                <a:lnTo>
                  <a:pt x="13722" y="19052"/>
                </a:lnTo>
                <a:lnTo>
                  <a:pt x="12415" y="19207"/>
                </a:lnTo>
                <a:lnTo>
                  <a:pt x="18681" y="19207"/>
                </a:lnTo>
                <a:lnTo>
                  <a:pt x="18681" y="17240"/>
                </a:lnTo>
                <a:close/>
              </a:path>
              <a:path w="19684" h="22225">
                <a:moveTo>
                  <a:pt x="17196" y="2931"/>
                </a:moveTo>
                <a:lnTo>
                  <a:pt x="12031" y="2931"/>
                </a:lnTo>
                <a:lnTo>
                  <a:pt x="13415" y="3509"/>
                </a:lnTo>
                <a:lnTo>
                  <a:pt x="14452" y="4627"/>
                </a:lnTo>
                <a:lnTo>
                  <a:pt x="15452" y="5784"/>
                </a:lnTo>
                <a:lnTo>
                  <a:pt x="15907" y="7057"/>
                </a:lnTo>
                <a:lnTo>
                  <a:pt x="16028" y="9178"/>
                </a:lnTo>
                <a:lnTo>
                  <a:pt x="19488" y="9178"/>
                </a:lnTo>
                <a:lnTo>
                  <a:pt x="19488" y="7057"/>
                </a:lnTo>
                <a:lnTo>
                  <a:pt x="18642" y="4589"/>
                </a:lnTo>
                <a:lnTo>
                  <a:pt x="17196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3" name="object 243"/>
          <p:cNvSpPr>
            <a:spLocks/>
          </p:cNvSpPr>
          <p:nvPr/>
        </p:nvSpPr>
        <p:spPr bwMode="auto">
          <a:xfrm>
            <a:off x="8383588" y="5060950"/>
            <a:ext cx="3175" cy="0"/>
          </a:xfrm>
          <a:custGeom>
            <a:avLst/>
            <a:gdLst>
              <a:gd name="T0" fmla="*/ 0 w 3809"/>
              <a:gd name="T1" fmla="*/ 345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459" y="0"/>
                </a:lnTo>
              </a:path>
            </a:pathLst>
          </a:custGeom>
          <a:noFill/>
          <a:ln w="2931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4" name="object 244"/>
          <p:cNvSpPr>
            <a:spLocks/>
          </p:cNvSpPr>
          <p:nvPr/>
        </p:nvSpPr>
        <p:spPr bwMode="auto">
          <a:xfrm>
            <a:off x="8389938" y="5056188"/>
            <a:ext cx="14287" cy="15875"/>
          </a:xfrm>
          <a:custGeom>
            <a:avLst/>
            <a:gdLst>
              <a:gd name="T0" fmla="*/ 12645 w 19684"/>
              <a:gd name="T1" fmla="*/ 0 h 22225"/>
              <a:gd name="T2" fmla="*/ 6611 w 19684"/>
              <a:gd name="T3" fmla="*/ 0 h 22225"/>
              <a:gd name="T4" fmla="*/ 4227 w 19684"/>
              <a:gd name="T5" fmla="*/ 1002 h 22225"/>
              <a:gd name="T6" fmla="*/ 845 w 19684"/>
              <a:gd name="T7" fmla="*/ 4897 h 22225"/>
              <a:gd name="T8" fmla="*/ 0 w 19684"/>
              <a:gd name="T9" fmla="*/ 7597 h 22225"/>
              <a:gd name="T10" fmla="*/ 0 w 19684"/>
              <a:gd name="T11" fmla="*/ 14540 h 22225"/>
              <a:gd name="T12" fmla="*/ 845 w 19684"/>
              <a:gd name="T13" fmla="*/ 17240 h 22225"/>
              <a:gd name="T14" fmla="*/ 2571 w 19684"/>
              <a:gd name="T15" fmla="*/ 19207 h 22225"/>
              <a:gd name="T16" fmla="*/ 4227 w 19684"/>
              <a:gd name="T17" fmla="*/ 21135 h 22225"/>
              <a:gd name="T18" fmla="*/ 6611 w 19684"/>
              <a:gd name="T19" fmla="*/ 22099 h 22225"/>
              <a:gd name="T20" fmla="*/ 12645 w 19684"/>
              <a:gd name="T21" fmla="*/ 22099 h 22225"/>
              <a:gd name="T22" fmla="*/ 14991 w 19684"/>
              <a:gd name="T23" fmla="*/ 21135 h 22225"/>
              <a:gd name="T24" fmla="*/ 16683 w 19684"/>
              <a:gd name="T25" fmla="*/ 19207 h 22225"/>
              <a:gd name="T26" fmla="*/ 7764 w 19684"/>
              <a:gd name="T27" fmla="*/ 19207 h 22225"/>
              <a:gd name="T28" fmla="*/ 6304 w 19684"/>
              <a:gd name="T29" fmla="*/ 18512 h 22225"/>
              <a:gd name="T30" fmla="*/ 4151 w 19684"/>
              <a:gd name="T31" fmla="*/ 15581 h 22225"/>
              <a:gd name="T32" fmla="*/ 3651 w 19684"/>
              <a:gd name="T33" fmla="*/ 13614 h 22225"/>
              <a:gd name="T34" fmla="*/ 3651 w 19684"/>
              <a:gd name="T35" fmla="*/ 8562 h 22225"/>
              <a:gd name="T36" fmla="*/ 4189 w 19684"/>
              <a:gd name="T37" fmla="*/ 6595 h 22225"/>
              <a:gd name="T38" fmla="*/ 6342 w 19684"/>
              <a:gd name="T39" fmla="*/ 3663 h 22225"/>
              <a:gd name="T40" fmla="*/ 7802 w 19684"/>
              <a:gd name="T41" fmla="*/ 2931 h 22225"/>
              <a:gd name="T42" fmla="*/ 16720 w 19684"/>
              <a:gd name="T43" fmla="*/ 2931 h 22225"/>
              <a:gd name="T44" fmla="*/ 14991 w 19684"/>
              <a:gd name="T45" fmla="*/ 1002 h 22225"/>
              <a:gd name="T46" fmla="*/ 12645 w 19684"/>
              <a:gd name="T47" fmla="*/ 0 h 22225"/>
              <a:gd name="T48" fmla="*/ 16720 w 19684"/>
              <a:gd name="T49" fmla="*/ 2931 h 22225"/>
              <a:gd name="T50" fmla="*/ 11492 w 19684"/>
              <a:gd name="T51" fmla="*/ 2931 h 22225"/>
              <a:gd name="T52" fmla="*/ 12953 w 19684"/>
              <a:gd name="T53" fmla="*/ 3663 h 22225"/>
              <a:gd name="T54" fmla="*/ 15105 w 19684"/>
              <a:gd name="T55" fmla="*/ 6595 h 22225"/>
              <a:gd name="T56" fmla="*/ 15633 w 19684"/>
              <a:gd name="T57" fmla="*/ 8562 h 22225"/>
              <a:gd name="T58" fmla="*/ 15643 w 19684"/>
              <a:gd name="T59" fmla="*/ 13614 h 22225"/>
              <a:gd name="T60" fmla="*/ 15105 w 19684"/>
              <a:gd name="T61" fmla="*/ 15581 h 22225"/>
              <a:gd name="T62" fmla="*/ 12953 w 19684"/>
              <a:gd name="T63" fmla="*/ 18512 h 22225"/>
              <a:gd name="T64" fmla="*/ 11492 w 19684"/>
              <a:gd name="T65" fmla="*/ 19207 h 22225"/>
              <a:gd name="T66" fmla="*/ 16683 w 19684"/>
              <a:gd name="T67" fmla="*/ 19207 h 22225"/>
              <a:gd name="T68" fmla="*/ 18411 w 19684"/>
              <a:gd name="T69" fmla="*/ 17240 h 22225"/>
              <a:gd name="T70" fmla="*/ 19295 w 19684"/>
              <a:gd name="T71" fmla="*/ 14540 h 22225"/>
              <a:gd name="T72" fmla="*/ 19295 w 19684"/>
              <a:gd name="T73" fmla="*/ 7597 h 22225"/>
              <a:gd name="T74" fmla="*/ 18411 w 19684"/>
              <a:gd name="T75" fmla="*/ 4897 h 22225"/>
              <a:gd name="T76" fmla="*/ 16720 w 19684"/>
              <a:gd name="T77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684" h="22225">
                <a:moveTo>
                  <a:pt x="12645" y="0"/>
                </a:moveTo>
                <a:lnTo>
                  <a:pt x="6611" y="0"/>
                </a:lnTo>
                <a:lnTo>
                  <a:pt x="4227" y="1002"/>
                </a:lnTo>
                <a:lnTo>
                  <a:pt x="845" y="4897"/>
                </a:lnTo>
                <a:lnTo>
                  <a:pt x="0" y="7597"/>
                </a:lnTo>
                <a:lnTo>
                  <a:pt x="0" y="14540"/>
                </a:lnTo>
                <a:lnTo>
                  <a:pt x="845" y="17240"/>
                </a:lnTo>
                <a:lnTo>
                  <a:pt x="2571" y="19207"/>
                </a:lnTo>
                <a:lnTo>
                  <a:pt x="4227" y="21135"/>
                </a:lnTo>
                <a:lnTo>
                  <a:pt x="6611" y="22099"/>
                </a:lnTo>
                <a:lnTo>
                  <a:pt x="12645" y="22099"/>
                </a:lnTo>
                <a:lnTo>
                  <a:pt x="14991" y="21135"/>
                </a:lnTo>
                <a:lnTo>
                  <a:pt x="16683" y="19207"/>
                </a:lnTo>
                <a:lnTo>
                  <a:pt x="7764" y="19207"/>
                </a:lnTo>
                <a:lnTo>
                  <a:pt x="6304" y="18512"/>
                </a:lnTo>
                <a:lnTo>
                  <a:pt x="4151" y="15581"/>
                </a:lnTo>
                <a:lnTo>
                  <a:pt x="3651" y="13614"/>
                </a:lnTo>
                <a:lnTo>
                  <a:pt x="3651" y="8562"/>
                </a:lnTo>
                <a:lnTo>
                  <a:pt x="4189" y="6595"/>
                </a:lnTo>
                <a:lnTo>
                  <a:pt x="6342" y="3663"/>
                </a:lnTo>
                <a:lnTo>
                  <a:pt x="7802" y="2931"/>
                </a:lnTo>
                <a:lnTo>
                  <a:pt x="16720" y="2931"/>
                </a:lnTo>
                <a:lnTo>
                  <a:pt x="14991" y="1002"/>
                </a:lnTo>
                <a:lnTo>
                  <a:pt x="12645" y="0"/>
                </a:lnTo>
                <a:close/>
              </a:path>
              <a:path w="19684" h="22225">
                <a:moveTo>
                  <a:pt x="16720" y="2931"/>
                </a:moveTo>
                <a:lnTo>
                  <a:pt x="11492" y="2931"/>
                </a:lnTo>
                <a:lnTo>
                  <a:pt x="12953" y="3663"/>
                </a:lnTo>
                <a:lnTo>
                  <a:pt x="15105" y="6595"/>
                </a:lnTo>
                <a:lnTo>
                  <a:pt x="15633" y="8562"/>
                </a:lnTo>
                <a:lnTo>
                  <a:pt x="15643" y="13614"/>
                </a:lnTo>
                <a:lnTo>
                  <a:pt x="15105" y="15581"/>
                </a:lnTo>
                <a:lnTo>
                  <a:pt x="12953" y="18512"/>
                </a:lnTo>
                <a:lnTo>
                  <a:pt x="11492" y="19207"/>
                </a:lnTo>
                <a:lnTo>
                  <a:pt x="16683" y="19207"/>
                </a:lnTo>
                <a:lnTo>
                  <a:pt x="18411" y="17240"/>
                </a:lnTo>
                <a:lnTo>
                  <a:pt x="19295" y="14540"/>
                </a:lnTo>
                <a:lnTo>
                  <a:pt x="19295" y="7597"/>
                </a:lnTo>
                <a:lnTo>
                  <a:pt x="18411" y="4897"/>
                </a:lnTo>
                <a:lnTo>
                  <a:pt x="16720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5" name="object 245"/>
          <p:cNvSpPr>
            <a:spLocks/>
          </p:cNvSpPr>
          <p:nvPr/>
        </p:nvSpPr>
        <p:spPr bwMode="auto">
          <a:xfrm>
            <a:off x="8407400" y="5056188"/>
            <a:ext cx="11113" cy="15875"/>
          </a:xfrm>
          <a:custGeom>
            <a:avLst/>
            <a:gdLst>
              <a:gd name="T0" fmla="*/ 7264 w 17145"/>
              <a:gd name="T1" fmla="*/ 0 h 22225"/>
              <a:gd name="T2" fmla="*/ 4688 w 17145"/>
              <a:gd name="T3" fmla="*/ 1002 h 22225"/>
              <a:gd name="T4" fmla="*/ 922 w 17145"/>
              <a:gd name="T5" fmla="*/ 4936 h 22225"/>
              <a:gd name="T6" fmla="*/ 0 w 17145"/>
              <a:gd name="T7" fmla="*/ 7636 h 22225"/>
              <a:gd name="T8" fmla="*/ 0 w 17145"/>
              <a:gd name="T9" fmla="*/ 14462 h 22225"/>
              <a:gd name="T10" fmla="*/ 922 w 17145"/>
              <a:gd name="T11" fmla="*/ 17162 h 22225"/>
              <a:gd name="T12" fmla="*/ 2876 w 17145"/>
              <a:gd name="T13" fmla="*/ 19207 h 22225"/>
              <a:gd name="T14" fmla="*/ 4650 w 17145"/>
              <a:gd name="T15" fmla="*/ 21135 h 22225"/>
              <a:gd name="T16" fmla="*/ 7186 w 17145"/>
              <a:gd name="T17" fmla="*/ 22099 h 22225"/>
              <a:gd name="T18" fmla="*/ 12607 w 17145"/>
              <a:gd name="T19" fmla="*/ 21983 h 22225"/>
              <a:gd name="T20" fmla="*/ 14644 w 17145"/>
              <a:gd name="T21" fmla="*/ 21597 h 22225"/>
              <a:gd name="T22" fmla="*/ 15643 w 17145"/>
              <a:gd name="T23" fmla="*/ 21250 h 22225"/>
              <a:gd name="T24" fmla="*/ 16643 w 17145"/>
              <a:gd name="T25" fmla="*/ 20788 h 22225"/>
              <a:gd name="T26" fmla="*/ 16643 w 17145"/>
              <a:gd name="T27" fmla="*/ 19207 h 22225"/>
              <a:gd name="T28" fmla="*/ 8495 w 17145"/>
              <a:gd name="T29" fmla="*/ 19207 h 22225"/>
              <a:gd name="T30" fmla="*/ 6725 w 17145"/>
              <a:gd name="T31" fmla="*/ 18512 h 22225"/>
              <a:gd name="T32" fmla="*/ 4265 w 17145"/>
              <a:gd name="T33" fmla="*/ 15659 h 22225"/>
              <a:gd name="T34" fmla="*/ 3651 w 17145"/>
              <a:gd name="T35" fmla="*/ 13652 h 22225"/>
              <a:gd name="T36" fmla="*/ 3651 w 17145"/>
              <a:gd name="T37" fmla="*/ 8522 h 22225"/>
              <a:gd name="T38" fmla="*/ 4265 w 17145"/>
              <a:gd name="T39" fmla="*/ 6517 h 22225"/>
              <a:gd name="T40" fmla="*/ 6725 w 17145"/>
              <a:gd name="T41" fmla="*/ 3663 h 22225"/>
              <a:gd name="T42" fmla="*/ 8495 w 17145"/>
              <a:gd name="T43" fmla="*/ 2931 h 22225"/>
              <a:gd name="T44" fmla="*/ 16643 w 17145"/>
              <a:gd name="T45" fmla="*/ 2931 h 22225"/>
              <a:gd name="T46" fmla="*/ 16643 w 17145"/>
              <a:gd name="T47" fmla="*/ 1310 h 22225"/>
              <a:gd name="T48" fmla="*/ 15681 w 17145"/>
              <a:gd name="T49" fmla="*/ 886 h 22225"/>
              <a:gd name="T50" fmla="*/ 14682 w 17145"/>
              <a:gd name="T51" fmla="*/ 577 h 22225"/>
              <a:gd name="T52" fmla="*/ 12684 w 17145"/>
              <a:gd name="T53" fmla="*/ 115 h 22225"/>
              <a:gd name="T54" fmla="*/ 7264 w 17145"/>
              <a:gd name="T55" fmla="*/ 0 h 22225"/>
              <a:gd name="T56" fmla="*/ 16643 w 17145"/>
              <a:gd name="T57" fmla="*/ 17586 h 22225"/>
              <a:gd name="T58" fmla="*/ 15643 w 17145"/>
              <a:gd name="T59" fmla="*/ 18126 h 22225"/>
              <a:gd name="T60" fmla="*/ 14682 w 17145"/>
              <a:gd name="T61" fmla="*/ 18550 h 22225"/>
              <a:gd name="T62" fmla="*/ 12684 w 17145"/>
              <a:gd name="T63" fmla="*/ 19090 h 22225"/>
              <a:gd name="T64" fmla="*/ 8495 w 17145"/>
              <a:gd name="T65" fmla="*/ 19207 h 22225"/>
              <a:gd name="T66" fmla="*/ 16643 w 17145"/>
              <a:gd name="T67" fmla="*/ 19207 h 22225"/>
              <a:gd name="T68" fmla="*/ 16643 w 17145"/>
              <a:gd name="T69" fmla="*/ 17586 h 22225"/>
              <a:gd name="T70" fmla="*/ 16643 w 17145"/>
              <a:gd name="T71" fmla="*/ 2931 h 22225"/>
              <a:gd name="T72" fmla="*/ 11723 w 17145"/>
              <a:gd name="T73" fmla="*/ 2931 h 22225"/>
              <a:gd name="T74" fmla="*/ 12684 w 17145"/>
              <a:gd name="T75" fmla="*/ 3084 h 22225"/>
              <a:gd name="T76" fmla="*/ 14780 w 17145"/>
              <a:gd name="T77" fmla="*/ 3663 h 22225"/>
              <a:gd name="T78" fmla="*/ 15643 w 17145"/>
              <a:gd name="T79" fmla="*/ 4010 h 22225"/>
              <a:gd name="T80" fmla="*/ 16643 w 17145"/>
              <a:gd name="T81" fmla="*/ 4550 h 22225"/>
              <a:gd name="T82" fmla="*/ 16643 w 17145"/>
              <a:gd name="T83" fmla="*/ 2931 h 2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145" h="22225">
                <a:moveTo>
                  <a:pt x="7264" y="0"/>
                </a:moveTo>
                <a:lnTo>
                  <a:pt x="4688" y="1002"/>
                </a:lnTo>
                <a:lnTo>
                  <a:pt x="922" y="4936"/>
                </a:lnTo>
                <a:lnTo>
                  <a:pt x="0" y="7636"/>
                </a:lnTo>
                <a:lnTo>
                  <a:pt x="0" y="14462"/>
                </a:lnTo>
                <a:lnTo>
                  <a:pt x="922" y="17162"/>
                </a:lnTo>
                <a:lnTo>
                  <a:pt x="2876" y="19207"/>
                </a:lnTo>
                <a:lnTo>
                  <a:pt x="4650" y="21135"/>
                </a:lnTo>
                <a:lnTo>
                  <a:pt x="7186" y="22099"/>
                </a:lnTo>
                <a:lnTo>
                  <a:pt x="12607" y="21983"/>
                </a:lnTo>
                <a:lnTo>
                  <a:pt x="14644" y="21597"/>
                </a:lnTo>
                <a:lnTo>
                  <a:pt x="15643" y="21250"/>
                </a:lnTo>
                <a:lnTo>
                  <a:pt x="16643" y="20788"/>
                </a:lnTo>
                <a:lnTo>
                  <a:pt x="16643" y="19207"/>
                </a:lnTo>
                <a:lnTo>
                  <a:pt x="8495" y="19207"/>
                </a:lnTo>
                <a:lnTo>
                  <a:pt x="6725" y="18512"/>
                </a:lnTo>
                <a:lnTo>
                  <a:pt x="4265" y="15659"/>
                </a:lnTo>
                <a:lnTo>
                  <a:pt x="3651" y="13652"/>
                </a:lnTo>
                <a:lnTo>
                  <a:pt x="3651" y="8522"/>
                </a:lnTo>
                <a:lnTo>
                  <a:pt x="4265" y="6517"/>
                </a:lnTo>
                <a:lnTo>
                  <a:pt x="6725" y="3663"/>
                </a:lnTo>
                <a:lnTo>
                  <a:pt x="8495" y="2931"/>
                </a:lnTo>
                <a:lnTo>
                  <a:pt x="16643" y="2931"/>
                </a:lnTo>
                <a:lnTo>
                  <a:pt x="16643" y="1310"/>
                </a:lnTo>
                <a:lnTo>
                  <a:pt x="15681" y="886"/>
                </a:lnTo>
                <a:lnTo>
                  <a:pt x="14682" y="577"/>
                </a:lnTo>
                <a:lnTo>
                  <a:pt x="12684" y="115"/>
                </a:lnTo>
                <a:lnTo>
                  <a:pt x="7264" y="0"/>
                </a:lnTo>
                <a:close/>
              </a:path>
              <a:path w="17145" h="22225">
                <a:moveTo>
                  <a:pt x="16643" y="17586"/>
                </a:moveTo>
                <a:lnTo>
                  <a:pt x="15643" y="18126"/>
                </a:lnTo>
                <a:lnTo>
                  <a:pt x="14682" y="18550"/>
                </a:lnTo>
                <a:lnTo>
                  <a:pt x="12684" y="19090"/>
                </a:lnTo>
                <a:lnTo>
                  <a:pt x="8495" y="19207"/>
                </a:lnTo>
                <a:lnTo>
                  <a:pt x="16643" y="19207"/>
                </a:lnTo>
                <a:lnTo>
                  <a:pt x="16643" y="17586"/>
                </a:lnTo>
                <a:close/>
              </a:path>
              <a:path w="17145" h="22225">
                <a:moveTo>
                  <a:pt x="16643" y="2931"/>
                </a:moveTo>
                <a:lnTo>
                  <a:pt x="11723" y="2931"/>
                </a:lnTo>
                <a:lnTo>
                  <a:pt x="12684" y="3084"/>
                </a:lnTo>
                <a:lnTo>
                  <a:pt x="14780" y="3663"/>
                </a:lnTo>
                <a:lnTo>
                  <a:pt x="15643" y="4010"/>
                </a:lnTo>
                <a:lnTo>
                  <a:pt x="16643" y="4550"/>
                </a:lnTo>
                <a:lnTo>
                  <a:pt x="16643" y="29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6" name="object 246"/>
          <p:cNvSpPr>
            <a:spLocks/>
          </p:cNvSpPr>
          <p:nvPr/>
        </p:nvSpPr>
        <p:spPr bwMode="auto">
          <a:xfrm>
            <a:off x="8423275" y="5049838"/>
            <a:ext cx="1588" cy="20637"/>
          </a:xfrm>
          <a:custGeom>
            <a:avLst/>
            <a:gdLst>
              <a:gd name="T0" fmla="*/ 3459 w 3809"/>
              <a:gd name="T1" fmla="*/ 8214 h 29845"/>
              <a:gd name="T2" fmla="*/ 0 w 3809"/>
              <a:gd name="T3" fmla="*/ 8214 h 29845"/>
              <a:gd name="T4" fmla="*/ 0 w 3809"/>
              <a:gd name="T5" fmla="*/ 29311 h 29845"/>
              <a:gd name="T6" fmla="*/ 3459 w 3809"/>
              <a:gd name="T7" fmla="*/ 29311 h 29845"/>
              <a:gd name="T8" fmla="*/ 3459 w 3809"/>
              <a:gd name="T9" fmla="*/ 8214 h 29845"/>
              <a:gd name="T10" fmla="*/ 3459 w 3809"/>
              <a:gd name="T11" fmla="*/ 0 h 29845"/>
              <a:gd name="T12" fmla="*/ 0 w 3809"/>
              <a:gd name="T13" fmla="*/ 0 h 29845"/>
              <a:gd name="T14" fmla="*/ 0 w 3809"/>
              <a:gd name="T15" fmla="*/ 4396 h 29845"/>
              <a:gd name="T16" fmla="*/ 3459 w 3809"/>
              <a:gd name="T17" fmla="*/ 4396 h 29845"/>
              <a:gd name="T18" fmla="*/ 3459 w 3809"/>
              <a:gd name="T19" fmla="*/ 0 h 29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09" h="29845">
                <a:moveTo>
                  <a:pt x="3459" y="8214"/>
                </a:moveTo>
                <a:lnTo>
                  <a:pt x="0" y="8214"/>
                </a:lnTo>
                <a:lnTo>
                  <a:pt x="0" y="29311"/>
                </a:lnTo>
                <a:lnTo>
                  <a:pt x="3459" y="29311"/>
                </a:lnTo>
                <a:lnTo>
                  <a:pt x="3459" y="8214"/>
                </a:lnTo>
                <a:close/>
              </a:path>
              <a:path w="3809" h="29845">
                <a:moveTo>
                  <a:pt x="3459" y="0"/>
                </a:moveTo>
                <a:lnTo>
                  <a:pt x="0" y="0"/>
                </a:lnTo>
                <a:lnTo>
                  <a:pt x="0" y="4396"/>
                </a:lnTo>
                <a:lnTo>
                  <a:pt x="3459" y="4396"/>
                </a:lnTo>
                <a:lnTo>
                  <a:pt x="34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7" name="object 247"/>
          <p:cNvSpPr>
            <a:spLocks/>
          </p:cNvSpPr>
          <p:nvPr/>
        </p:nvSpPr>
        <p:spPr bwMode="auto">
          <a:xfrm>
            <a:off x="8428038" y="5051425"/>
            <a:ext cx="9525" cy="19050"/>
          </a:xfrm>
          <a:custGeom>
            <a:avLst/>
            <a:gdLst>
              <a:gd name="T0" fmla="*/ 5995 w 13334"/>
              <a:gd name="T1" fmla="*/ 8677 h 27304"/>
              <a:gd name="T2" fmla="*/ 2536 w 13334"/>
              <a:gd name="T3" fmla="*/ 8677 h 27304"/>
              <a:gd name="T4" fmla="*/ 2600 w 13334"/>
              <a:gd name="T5" fmla="*/ 22986 h 27304"/>
              <a:gd name="T6" fmla="*/ 3036 w 13334"/>
              <a:gd name="T7" fmla="*/ 24568 h 27304"/>
              <a:gd name="T8" fmla="*/ 5034 w 13334"/>
              <a:gd name="T9" fmla="*/ 26574 h 27304"/>
              <a:gd name="T10" fmla="*/ 6879 w 13334"/>
              <a:gd name="T11" fmla="*/ 27075 h 27304"/>
              <a:gd name="T12" fmla="*/ 13106 w 13334"/>
              <a:gd name="T13" fmla="*/ 27075 h 27304"/>
              <a:gd name="T14" fmla="*/ 13106 w 13334"/>
              <a:gd name="T15" fmla="*/ 24183 h 27304"/>
              <a:gd name="T16" fmla="*/ 8110 w 13334"/>
              <a:gd name="T17" fmla="*/ 24183 h 27304"/>
              <a:gd name="T18" fmla="*/ 7148 w 13334"/>
              <a:gd name="T19" fmla="*/ 23952 h 27304"/>
              <a:gd name="T20" fmla="*/ 6687 w 13334"/>
              <a:gd name="T21" fmla="*/ 23450 h 27304"/>
              <a:gd name="T22" fmla="*/ 6226 w 13334"/>
              <a:gd name="T23" fmla="*/ 22986 h 27304"/>
              <a:gd name="T24" fmla="*/ 5995 w 13334"/>
              <a:gd name="T25" fmla="*/ 21869 h 27304"/>
              <a:gd name="T26" fmla="*/ 5995 w 13334"/>
              <a:gd name="T27" fmla="*/ 8677 h 27304"/>
              <a:gd name="T28" fmla="*/ 13106 w 13334"/>
              <a:gd name="T29" fmla="*/ 5977 h 27304"/>
              <a:gd name="T30" fmla="*/ 0 w 13334"/>
              <a:gd name="T31" fmla="*/ 5977 h 27304"/>
              <a:gd name="T32" fmla="*/ 0 w 13334"/>
              <a:gd name="T33" fmla="*/ 8677 h 27304"/>
              <a:gd name="T34" fmla="*/ 13106 w 13334"/>
              <a:gd name="T35" fmla="*/ 8677 h 27304"/>
              <a:gd name="T36" fmla="*/ 13106 w 13334"/>
              <a:gd name="T37" fmla="*/ 5977 h 27304"/>
              <a:gd name="T38" fmla="*/ 5995 w 13334"/>
              <a:gd name="T39" fmla="*/ 0 h 27304"/>
              <a:gd name="T40" fmla="*/ 2536 w 13334"/>
              <a:gd name="T41" fmla="*/ 0 h 27304"/>
              <a:gd name="T42" fmla="*/ 2536 w 13334"/>
              <a:gd name="T43" fmla="*/ 5977 h 27304"/>
              <a:gd name="T44" fmla="*/ 5995 w 13334"/>
              <a:gd name="T45" fmla="*/ 5977 h 27304"/>
              <a:gd name="T46" fmla="*/ 5995 w 13334"/>
              <a:gd name="T47" fmla="*/ 0 h 27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334" h="27304">
                <a:moveTo>
                  <a:pt x="5995" y="8677"/>
                </a:moveTo>
                <a:lnTo>
                  <a:pt x="2536" y="8677"/>
                </a:lnTo>
                <a:lnTo>
                  <a:pt x="2600" y="22986"/>
                </a:lnTo>
                <a:lnTo>
                  <a:pt x="3036" y="24568"/>
                </a:lnTo>
                <a:lnTo>
                  <a:pt x="5034" y="26574"/>
                </a:lnTo>
                <a:lnTo>
                  <a:pt x="6879" y="27075"/>
                </a:lnTo>
                <a:lnTo>
                  <a:pt x="13106" y="27075"/>
                </a:lnTo>
                <a:lnTo>
                  <a:pt x="13106" y="24183"/>
                </a:lnTo>
                <a:lnTo>
                  <a:pt x="8110" y="24183"/>
                </a:lnTo>
                <a:lnTo>
                  <a:pt x="7148" y="23952"/>
                </a:lnTo>
                <a:lnTo>
                  <a:pt x="6687" y="23450"/>
                </a:lnTo>
                <a:lnTo>
                  <a:pt x="6226" y="22986"/>
                </a:lnTo>
                <a:lnTo>
                  <a:pt x="5995" y="21869"/>
                </a:lnTo>
                <a:lnTo>
                  <a:pt x="5995" y="8677"/>
                </a:lnTo>
                <a:close/>
              </a:path>
              <a:path w="13334" h="27304">
                <a:moveTo>
                  <a:pt x="13106" y="5977"/>
                </a:moveTo>
                <a:lnTo>
                  <a:pt x="0" y="5977"/>
                </a:lnTo>
                <a:lnTo>
                  <a:pt x="0" y="8677"/>
                </a:lnTo>
                <a:lnTo>
                  <a:pt x="13106" y="8677"/>
                </a:lnTo>
                <a:lnTo>
                  <a:pt x="13106" y="5977"/>
                </a:lnTo>
                <a:close/>
              </a:path>
              <a:path w="13334" h="27304">
                <a:moveTo>
                  <a:pt x="5995" y="0"/>
                </a:moveTo>
                <a:lnTo>
                  <a:pt x="2536" y="0"/>
                </a:lnTo>
                <a:lnTo>
                  <a:pt x="2536" y="5977"/>
                </a:lnTo>
                <a:lnTo>
                  <a:pt x="5995" y="5977"/>
                </a:lnTo>
                <a:lnTo>
                  <a:pt x="59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8" name="object 248"/>
          <p:cNvSpPr>
            <a:spLocks/>
          </p:cNvSpPr>
          <p:nvPr/>
        </p:nvSpPr>
        <p:spPr bwMode="auto">
          <a:xfrm>
            <a:off x="8439150" y="5056188"/>
            <a:ext cx="14288" cy="20637"/>
          </a:xfrm>
          <a:custGeom>
            <a:avLst/>
            <a:gdLst>
              <a:gd name="T0" fmla="*/ 3651 w 20954"/>
              <a:gd name="T1" fmla="*/ 0 h 29209"/>
              <a:gd name="T2" fmla="*/ 0 w 20954"/>
              <a:gd name="T3" fmla="*/ 0 h 29209"/>
              <a:gd name="T4" fmla="*/ 8493 w 20954"/>
              <a:gd name="T5" fmla="*/ 20750 h 29209"/>
              <a:gd name="T6" fmla="*/ 7226 w 20954"/>
              <a:gd name="T7" fmla="*/ 23990 h 29209"/>
              <a:gd name="T8" fmla="*/ 6649 w 20954"/>
              <a:gd name="T9" fmla="*/ 25031 h 29209"/>
              <a:gd name="T10" fmla="*/ 5572 w 20954"/>
              <a:gd name="T11" fmla="*/ 25957 h 29209"/>
              <a:gd name="T12" fmla="*/ 4842 w 20954"/>
              <a:gd name="T13" fmla="*/ 26188 h 29209"/>
              <a:gd name="T14" fmla="*/ 1883 w 20954"/>
              <a:gd name="T15" fmla="*/ 26188 h 29209"/>
              <a:gd name="T16" fmla="*/ 1883 w 20954"/>
              <a:gd name="T17" fmla="*/ 29081 h 29209"/>
              <a:gd name="T18" fmla="*/ 6187 w 20954"/>
              <a:gd name="T19" fmla="*/ 29081 h 29209"/>
              <a:gd name="T20" fmla="*/ 7418 w 20954"/>
              <a:gd name="T21" fmla="*/ 28695 h 29209"/>
              <a:gd name="T22" fmla="*/ 9263 w 20954"/>
              <a:gd name="T23" fmla="*/ 27152 h 29209"/>
              <a:gd name="T24" fmla="*/ 10223 w 20954"/>
              <a:gd name="T25" fmla="*/ 25495 h 29209"/>
              <a:gd name="T26" fmla="*/ 13834 w 20954"/>
              <a:gd name="T27" fmla="*/ 16507 h 29209"/>
              <a:gd name="T28" fmla="*/ 10223 w 20954"/>
              <a:gd name="T29" fmla="*/ 16507 h 29209"/>
              <a:gd name="T30" fmla="*/ 3651 w 20954"/>
              <a:gd name="T31" fmla="*/ 0 h 29209"/>
              <a:gd name="T32" fmla="*/ 20448 w 20954"/>
              <a:gd name="T33" fmla="*/ 0 h 29209"/>
              <a:gd name="T34" fmla="*/ 16797 w 20954"/>
              <a:gd name="T35" fmla="*/ 0 h 29209"/>
              <a:gd name="T36" fmla="*/ 10223 w 20954"/>
              <a:gd name="T37" fmla="*/ 16507 h 29209"/>
              <a:gd name="T38" fmla="*/ 13834 w 20954"/>
              <a:gd name="T39" fmla="*/ 16507 h 29209"/>
              <a:gd name="T40" fmla="*/ 20448 w 20954"/>
              <a:gd name="T41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954" h="29209">
                <a:moveTo>
                  <a:pt x="3651" y="0"/>
                </a:moveTo>
                <a:lnTo>
                  <a:pt x="0" y="0"/>
                </a:lnTo>
                <a:lnTo>
                  <a:pt x="8493" y="20750"/>
                </a:lnTo>
                <a:lnTo>
                  <a:pt x="7226" y="23990"/>
                </a:lnTo>
                <a:lnTo>
                  <a:pt x="6649" y="25031"/>
                </a:lnTo>
                <a:lnTo>
                  <a:pt x="5572" y="25957"/>
                </a:lnTo>
                <a:lnTo>
                  <a:pt x="4842" y="26188"/>
                </a:lnTo>
                <a:lnTo>
                  <a:pt x="1883" y="26188"/>
                </a:lnTo>
                <a:lnTo>
                  <a:pt x="1883" y="29081"/>
                </a:lnTo>
                <a:lnTo>
                  <a:pt x="6187" y="29081"/>
                </a:lnTo>
                <a:lnTo>
                  <a:pt x="7418" y="28695"/>
                </a:lnTo>
                <a:lnTo>
                  <a:pt x="9263" y="27152"/>
                </a:lnTo>
                <a:lnTo>
                  <a:pt x="10223" y="25495"/>
                </a:lnTo>
                <a:lnTo>
                  <a:pt x="13834" y="16507"/>
                </a:lnTo>
                <a:lnTo>
                  <a:pt x="10223" y="16507"/>
                </a:lnTo>
                <a:lnTo>
                  <a:pt x="3651" y="0"/>
                </a:lnTo>
                <a:close/>
              </a:path>
              <a:path w="20954" h="29209">
                <a:moveTo>
                  <a:pt x="20448" y="0"/>
                </a:moveTo>
                <a:lnTo>
                  <a:pt x="16797" y="0"/>
                </a:lnTo>
                <a:lnTo>
                  <a:pt x="10223" y="16507"/>
                </a:lnTo>
                <a:lnTo>
                  <a:pt x="13834" y="16507"/>
                </a:lnTo>
                <a:lnTo>
                  <a:pt x="2044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09" name="object 249"/>
          <p:cNvSpPr>
            <a:spLocks/>
          </p:cNvSpPr>
          <p:nvPr/>
        </p:nvSpPr>
        <p:spPr bwMode="auto">
          <a:xfrm>
            <a:off x="7183438" y="5734050"/>
            <a:ext cx="1501775" cy="449263"/>
          </a:xfrm>
          <a:custGeom>
            <a:avLst/>
            <a:gdLst>
              <a:gd name="T0" fmla="*/ 0 w 2136775"/>
              <a:gd name="T1" fmla="*/ 638629 h 638809"/>
              <a:gd name="T2" fmla="*/ 2136386 w 2136775"/>
              <a:gd name="T3" fmla="*/ 638629 h 638809"/>
              <a:gd name="T4" fmla="*/ 2136386 w 2136775"/>
              <a:gd name="T5" fmla="*/ 0 h 638809"/>
              <a:gd name="T6" fmla="*/ 0 w 2136775"/>
              <a:gd name="T7" fmla="*/ 0 h 638809"/>
              <a:gd name="T8" fmla="*/ 0 w 2136775"/>
              <a:gd name="T9" fmla="*/ 638629 h 638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36775" h="638809">
                <a:moveTo>
                  <a:pt x="0" y="638629"/>
                </a:moveTo>
                <a:lnTo>
                  <a:pt x="2136386" y="638629"/>
                </a:lnTo>
                <a:lnTo>
                  <a:pt x="2136386" y="0"/>
                </a:lnTo>
                <a:lnTo>
                  <a:pt x="0" y="0"/>
                </a:lnTo>
                <a:lnTo>
                  <a:pt x="0" y="6386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0" name="object 250"/>
          <p:cNvSpPr>
            <a:spLocks/>
          </p:cNvSpPr>
          <p:nvPr/>
        </p:nvSpPr>
        <p:spPr bwMode="auto">
          <a:xfrm>
            <a:off x="7183438" y="5757863"/>
            <a:ext cx="1501775" cy="352425"/>
          </a:xfrm>
          <a:custGeom>
            <a:avLst/>
            <a:gdLst>
              <a:gd name="T0" fmla="*/ 0 w 2136775"/>
              <a:gd name="T1" fmla="*/ 0 h 501650"/>
              <a:gd name="T2" fmla="*/ 30519 w 2136775"/>
              <a:gd name="T3" fmla="*/ 31047 h 501650"/>
              <a:gd name="T4" fmla="*/ 61039 w 2136775"/>
              <a:gd name="T5" fmla="*/ 59614 h 501650"/>
              <a:gd name="T6" fmla="*/ 91559 w 2136775"/>
              <a:gd name="T7" fmla="*/ 85927 h 501650"/>
              <a:gd name="T8" fmla="*/ 122079 w 2136775"/>
              <a:gd name="T9" fmla="*/ 110192 h 501650"/>
              <a:gd name="T10" fmla="*/ 183118 w 2136775"/>
              <a:gd name="T11" fmla="*/ 153302 h 501650"/>
              <a:gd name="T12" fmla="*/ 244158 w 2136775"/>
              <a:gd name="T13" fmla="*/ 190227 h 501650"/>
              <a:gd name="T14" fmla="*/ 305197 w 2136775"/>
              <a:gd name="T15" fmla="*/ 222026 h 501650"/>
              <a:gd name="T16" fmla="*/ 366237 w 2136775"/>
              <a:gd name="T17" fmla="*/ 249566 h 501650"/>
              <a:gd name="T18" fmla="*/ 427277 w 2136775"/>
              <a:gd name="T19" fmla="*/ 273559 h 501650"/>
              <a:gd name="T20" fmla="*/ 488316 w 2136775"/>
              <a:gd name="T21" fmla="*/ 294592 h 501650"/>
              <a:gd name="T22" fmla="*/ 549356 w 2136775"/>
              <a:gd name="T23" fmla="*/ 313148 h 501650"/>
              <a:gd name="T24" fmla="*/ 610395 w 2136775"/>
              <a:gd name="T25" fmla="*/ 329624 h 501650"/>
              <a:gd name="T26" fmla="*/ 671435 w 2136775"/>
              <a:gd name="T27" fmla="*/ 344348 h 501650"/>
              <a:gd name="T28" fmla="*/ 732475 w 2136775"/>
              <a:gd name="T29" fmla="*/ 357590 h 501650"/>
              <a:gd name="T30" fmla="*/ 793514 w 2136775"/>
              <a:gd name="T31" fmla="*/ 369574 h 501650"/>
              <a:gd name="T32" fmla="*/ 854554 w 2136775"/>
              <a:gd name="T33" fmla="*/ 380485 h 501650"/>
              <a:gd name="T34" fmla="*/ 915593 w 2136775"/>
              <a:gd name="T35" fmla="*/ 390476 h 501650"/>
              <a:gd name="T36" fmla="*/ 976633 w 2136775"/>
              <a:gd name="T37" fmla="*/ 399674 h 501650"/>
              <a:gd name="T38" fmla="*/ 1037673 w 2136775"/>
              <a:gd name="T39" fmla="*/ 408186 h 501650"/>
              <a:gd name="T40" fmla="*/ 1098712 w 2136775"/>
              <a:gd name="T41" fmla="*/ 416098 h 501650"/>
              <a:gd name="T42" fmla="*/ 1159752 w 2136775"/>
              <a:gd name="T43" fmla="*/ 423487 h 501650"/>
              <a:gd name="T44" fmla="*/ 1220791 w 2136775"/>
              <a:gd name="T45" fmla="*/ 430412 h 501650"/>
              <a:gd name="T46" fmla="*/ 1281831 w 2136775"/>
              <a:gd name="T47" fmla="*/ 436926 h 501650"/>
              <a:gd name="T48" fmla="*/ 1342871 w 2136775"/>
              <a:gd name="T49" fmla="*/ 443074 h 501650"/>
              <a:gd name="T50" fmla="*/ 1403910 w 2136775"/>
              <a:gd name="T51" fmla="*/ 448891 h 501650"/>
              <a:gd name="T52" fmla="*/ 1464950 w 2136775"/>
              <a:gd name="T53" fmla="*/ 454411 h 501650"/>
              <a:gd name="T54" fmla="*/ 1525989 w 2136775"/>
              <a:gd name="T55" fmla="*/ 459660 h 501650"/>
              <a:gd name="T56" fmla="*/ 1587029 w 2136775"/>
              <a:gd name="T57" fmla="*/ 464661 h 501650"/>
              <a:gd name="T58" fmla="*/ 1648069 w 2136775"/>
              <a:gd name="T59" fmla="*/ 469434 h 501650"/>
              <a:gd name="T60" fmla="*/ 1709108 w 2136775"/>
              <a:gd name="T61" fmla="*/ 473997 h 501650"/>
              <a:gd name="T62" fmla="*/ 1770148 w 2136775"/>
              <a:gd name="T63" fmla="*/ 478365 h 501650"/>
              <a:gd name="T64" fmla="*/ 1831187 w 2136775"/>
              <a:gd name="T65" fmla="*/ 482551 h 501650"/>
              <a:gd name="T66" fmla="*/ 1892227 w 2136775"/>
              <a:gd name="T67" fmla="*/ 486568 h 501650"/>
              <a:gd name="T68" fmla="*/ 1953267 w 2136775"/>
              <a:gd name="T69" fmla="*/ 490425 h 501650"/>
              <a:gd name="T70" fmla="*/ 2014306 w 2136775"/>
              <a:gd name="T71" fmla="*/ 494132 h 501650"/>
              <a:gd name="T72" fmla="*/ 2075346 w 2136775"/>
              <a:gd name="T73" fmla="*/ 497698 h 501650"/>
              <a:gd name="T74" fmla="*/ 2105866 w 2136775"/>
              <a:gd name="T75" fmla="*/ 499430 h 501650"/>
              <a:gd name="T76" fmla="*/ 2136385 w 2136775"/>
              <a:gd name="T77" fmla="*/ 501129 h 501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6775" h="501650">
                <a:moveTo>
                  <a:pt x="0" y="0"/>
                </a:moveTo>
                <a:lnTo>
                  <a:pt x="30519" y="31047"/>
                </a:lnTo>
                <a:lnTo>
                  <a:pt x="61039" y="59614"/>
                </a:lnTo>
                <a:lnTo>
                  <a:pt x="91559" y="85927"/>
                </a:lnTo>
                <a:lnTo>
                  <a:pt x="122079" y="110192"/>
                </a:lnTo>
                <a:lnTo>
                  <a:pt x="183118" y="153302"/>
                </a:lnTo>
                <a:lnTo>
                  <a:pt x="244158" y="190227"/>
                </a:lnTo>
                <a:lnTo>
                  <a:pt x="305197" y="222026"/>
                </a:lnTo>
                <a:lnTo>
                  <a:pt x="366237" y="249566"/>
                </a:lnTo>
                <a:lnTo>
                  <a:pt x="427277" y="273559"/>
                </a:lnTo>
                <a:lnTo>
                  <a:pt x="488316" y="294592"/>
                </a:lnTo>
                <a:lnTo>
                  <a:pt x="549356" y="313148"/>
                </a:lnTo>
                <a:lnTo>
                  <a:pt x="610395" y="329624"/>
                </a:lnTo>
                <a:lnTo>
                  <a:pt x="671435" y="344348"/>
                </a:lnTo>
                <a:lnTo>
                  <a:pt x="732475" y="357590"/>
                </a:lnTo>
                <a:lnTo>
                  <a:pt x="793514" y="369574"/>
                </a:lnTo>
                <a:lnTo>
                  <a:pt x="854554" y="380485"/>
                </a:lnTo>
                <a:lnTo>
                  <a:pt x="915593" y="390476"/>
                </a:lnTo>
                <a:lnTo>
                  <a:pt x="976633" y="399674"/>
                </a:lnTo>
                <a:lnTo>
                  <a:pt x="1037673" y="408186"/>
                </a:lnTo>
                <a:lnTo>
                  <a:pt x="1098712" y="416098"/>
                </a:lnTo>
                <a:lnTo>
                  <a:pt x="1159752" y="423487"/>
                </a:lnTo>
                <a:lnTo>
                  <a:pt x="1220791" y="430412"/>
                </a:lnTo>
                <a:lnTo>
                  <a:pt x="1281831" y="436926"/>
                </a:lnTo>
                <a:lnTo>
                  <a:pt x="1342871" y="443074"/>
                </a:lnTo>
                <a:lnTo>
                  <a:pt x="1403910" y="448891"/>
                </a:lnTo>
                <a:lnTo>
                  <a:pt x="1464950" y="454411"/>
                </a:lnTo>
                <a:lnTo>
                  <a:pt x="1525989" y="459660"/>
                </a:lnTo>
                <a:lnTo>
                  <a:pt x="1587029" y="464661"/>
                </a:lnTo>
                <a:lnTo>
                  <a:pt x="1648069" y="469434"/>
                </a:lnTo>
                <a:lnTo>
                  <a:pt x="1709108" y="473997"/>
                </a:lnTo>
                <a:lnTo>
                  <a:pt x="1770148" y="478365"/>
                </a:lnTo>
                <a:lnTo>
                  <a:pt x="1831187" y="482551"/>
                </a:lnTo>
                <a:lnTo>
                  <a:pt x="1892227" y="486568"/>
                </a:lnTo>
                <a:lnTo>
                  <a:pt x="1953267" y="490425"/>
                </a:lnTo>
                <a:lnTo>
                  <a:pt x="2014306" y="494132"/>
                </a:lnTo>
                <a:lnTo>
                  <a:pt x="2075346" y="497698"/>
                </a:lnTo>
                <a:lnTo>
                  <a:pt x="2105866" y="499430"/>
                </a:lnTo>
                <a:lnTo>
                  <a:pt x="2136385" y="501129"/>
                </a:lnTo>
              </a:path>
            </a:pathLst>
          </a:custGeom>
          <a:noFill/>
          <a:ln w="5355">
            <a:solidFill>
              <a:srgbClr val="1B9E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1" name="object 251"/>
          <p:cNvSpPr>
            <a:spLocks/>
          </p:cNvSpPr>
          <p:nvPr/>
        </p:nvSpPr>
        <p:spPr bwMode="auto">
          <a:xfrm>
            <a:off x="7183438" y="5970588"/>
            <a:ext cx="1501775" cy="176212"/>
          </a:xfrm>
          <a:custGeom>
            <a:avLst/>
            <a:gdLst>
              <a:gd name="T0" fmla="*/ 0 w 2136775"/>
              <a:gd name="T1" fmla="*/ 0 h 250825"/>
              <a:gd name="T2" fmla="*/ 61039 w 2136775"/>
              <a:gd name="T3" fmla="*/ 29807 h 250825"/>
              <a:gd name="T4" fmla="*/ 122079 w 2136775"/>
              <a:gd name="T5" fmla="*/ 55096 h 250825"/>
              <a:gd name="T6" fmla="*/ 183118 w 2136775"/>
              <a:gd name="T7" fmla="*/ 76650 h 250825"/>
              <a:gd name="T8" fmla="*/ 244158 w 2136775"/>
              <a:gd name="T9" fmla="*/ 95113 h 250825"/>
              <a:gd name="T10" fmla="*/ 305197 w 2136775"/>
              <a:gd name="T11" fmla="*/ 111013 h 250825"/>
              <a:gd name="T12" fmla="*/ 366237 w 2136775"/>
              <a:gd name="T13" fmla="*/ 124783 h 250825"/>
              <a:gd name="T14" fmla="*/ 427277 w 2136775"/>
              <a:gd name="T15" fmla="*/ 136779 h 250825"/>
              <a:gd name="T16" fmla="*/ 488316 w 2136775"/>
              <a:gd name="T17" fmla="*/ 147296 h 250825"/>
              <a:gd name="T18" fmla="*/ 549356 w 2136775"/>
              <a:gd name="T19" fmla="*/ 156574 h 250825"/>
              <a:gd name="T20" fmla="*/ 610395 w 2136775"/>
              <a:gd name="T21" fmla="*/ 164812 h 250825"/>
              <a:gd name="T22" fmla="*/ 671435 w 2136775"/>
              <a:gd name="T23" fmla="*/ 172174 h 250825"/>
              <a:gd name="T24" fmla="*/ 732475 w 2136775"/>
              <a:gd name="T25" fmla="*/ 178795 h 250825"/>
              <a:gd name="T26" fmla="*/ 793514 w 2136775"/>
              <a:gd name="T27" fmla="*/ 184787 h 250825"/>
              <a:gd name="T28" fmla="*/ 854554 w 2136775"/>
              <a:gd name="T29" fmla="*/ 190242 h 250825"/>
              <a:gd name="T30" fmla="*/ 915593 w 2136775"/>
              <a:gd name="T31" fmla="*/ 195238 h 250825"/>
              <a:gd name="T32" fmla="*/ 976633 w 2136775"/>
              <a:gd name="T33" fmla="*/ 199837 h 250825"/>
              <a:gd name="T34" fmla="*/ 1037673 w 2136775"/>
              <a:gd name="T35" fmla="*/ 204093 h 250825"/>
              <a:gd name="T36" fmla="*/ 1098712 w 2136775"/>
              <a:gd name="T37" fmla="*/ 208049 h 250825"/>
              <a:gd name="T38" fmla="*/ 1159752 w 2136775"/>
              <a:gd name="T39" fmla="*/ 211743 h 250825"/>
              <a:gd name="T40" fmla="*/ 1220791 w 2136775"/>
              <a:gd name="T41" fmla="*/ 215206 h 250825"/>
              <a:gd name="T42" fmla="*/ 1281831 w 2136775"/>
              <a:gd name="T43" fmla="*/ 218463 h 250825"/>
              <a:gd name="T44" fmla="*/ 1342871 w 2136775"/>
              <a:gd name="T45" fmla="*/ 221537 h 250825"/>
              <a:gd name="T46" fmla="*/ 1403910 w 2136775"/>
              <a:gd name="T47" fmla="*/ 224445 h 250825"/>
              <a:gd name="T48" fmla="*/ 1464950 w 2136775"/>
              <a:gd name="T49" fmla="*/ 227205 h 250825"/>
              <a:gd name="T50" fmla="*/ 1525989 w 2136775"/>
              <a:gd name="T51" fmla="*/ 229829 h 250825"/>
              <a:gd name="T52" fmla="*/ 1587029 w 2136775"/>
              <a:gd name="T53" fmla="*/ 232330 h 250825"/>
              <a:gd name="T54" fmla="*/ 1648069 w 2136775"/>
              <a:gd name="T55" fmla="*/ 234717 h 250825"/>
              <a:gd name="T56" fmla="*/ 1709108 w 2136775"/>
              <a:gd name="T57" fmla="*/ 236998 h 250825"/>
              <a:gd name="T58" fmla="*/ 1770148 w 2136775"/>
              <a:gd name="T59" fmla="*/ 239182 h 250825"/>
              <a:gd name="T60" fmla="*/ 1831187 w 2136775"/>
              <a:gd name="T61" fmla="*/ 241275 h 250825"/>
              <a:gd name="T62" fmla="*/ 1892227 w 2136775"/>
              <a:gd name="T63" fmla="*/ 243284 h 250825"/>
              <a:gd name="T64" fmla="*/ 1953267 w 2136775"/>
              <a:gd name="T65" fmla="*/ 245212 h 250825"/>
              <a:gd name="T66" fmla="*/ 2014306 w 2136775"/>
              <a:gd name="T67" fmla="*/ 247066 h 250825"/>
              <a:gd name="T68" fmla="*/ 2075346 w 2136775"/>
              <a:gd name="T69" fmla="*/ 248849 h 250825"/>
              <a:gd name="T70" fmla="*/ 2105866 w 2136775"/>
              <a:gd name="T71" fmla="*/ 249715 h 250825"/>
              <a:gd name="T72" fmla="*/ 2136385 w 2136775"/>
              <a:gd name="T73" fmla="*/ 250564 h 250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36775" h="250825">
                <a:moveTo>
                  <a:pt x="0" y="0"/>
                </a:moveTo>
                <a:lnTo>
                  <a:pt x="61039" y="29807"/>
                </a:lnTo>
                <a:lnTo>
                  <a:pt x="122079" y="55096"/>
                </a:lnTo>
                <a:lnTo>
                  <a:pt x="183118" y="76650"/>
                </a:lnTo>
                <a:lnTo>
                  <a:pt x="244158" y="95113"/>
                </a:lnTo>
                <a:lnTo>
                  <a:pt x="305197" y="111013"/>
                </a:lnTo>
                <a:lnTo>
                  <a:pt x="366237" y="124783"/>
                </a:lnTo>
                <a:lnTo>
                  <a:pt x="427277" y="136779"/>
                </a:lnTo>
                <a:lnTo>
                  <a:pt x="488316" y="147296"/>
                </a:lnTo>
                <a:lnTo>
                  <a:pt x="549356" y="156574"/>
                </a:lnTo>
                <a:lnTo>
                  <a:pt x="610395" y="164812"/>
                </a:lnTo>
                <a:lnTo>
                  <a:pt x="671435" y="172174"/>
                </a:lnTo>
                <a:lnTo>
                  <a:pt x="732475" y="178795"/>
                </a:lnTo>
                <a:lnTo>
                  <a:pt x="793514" y="184787"/>
                </a:lnTo>
                <a:lnTo>
                  <a:pt x="854554" y="190242"/>
                </a:lnTo>
                <a:lnTo>
                  <a:pt x="915593" y="195238"/>
                </a:lnTo>
                <a:lnTo>
                  <a:pt x="976633" y="199837"/>
                </a:lnTo>
                <a:lnTo>
                  <a:pt x="1037673" y="204093"/>
                </a:lnTo>
                <a:lnTo>
                  <a:pt x="1098712" y="208049"/>
                </a:lnTo>
                <a:lnTo>
                  <a:pt x="1159752" y="211743"/>
                </a:lnTo>
                <a:lnTo>
                  <a:pt x="1220791" y="215206"/>
                </a:lnTo>
                <a:lnTo>
                  <a:pt x="1281831" y="218463"/>
                </a:lnTo>
                <a:lnTo>
                  <a:pt x="1342871" y="221537"/>
                </a:lnTo>
                <a:lnTo>
                  <a:pt x="1403910" y="224445"/>
                </a:lnTo>
                <a:lnTo>
                  <a:pt x="1464950" y="227205"/>
                </a:lnTo>
                <a:lnTo>
                  <a:pt x="1525989" y="229829"/>
                </a:lnTo>
                <a:lnTo>
                  <a:pt x="1587029" y="232330"/>
                </a:lnTo>
                <a:lnTo>
                  <a:pt x="1648069" y="234717"/>
                </a:lnTo>
                <a:lnTo>
                  <a:pt x="1709108" y="236998"/>
                </a:lnTo>
                <a:lnTo>
                  <a:pt x="1770148" y="239182"/>
                </a:lnTo>
                <a:lnTo>
                  <a:pt x="1831187" y="241275"/>
                </a:lnTo>
                <a:lnTo>
                  <a:pt x="1892227" y="243284"/>
                </a:lnTo>
                <a:lnTo>
                  <a:pt x="1953267" y="245212"/>
                </a:lnTo>
                <a:lnTo>
                  <a:pt x="2014306" y="247066"/>
                </a:lnTo>
                <a:lnTo>
                  <a:pt x="2075346" y="248849"/>
                </a:lnTo>
                <a:lnTo>
                  <a:pt x="2105866" y="249715"/>
                </a:lnTo>
                <a:lnTo>
                  <a:pt x="2136385" y="250564"/>
                </a:lnTo>
              </a:path>
            </a:pathLst>
          </a:custGeom>
          <a:noFill/>
          <a:ln w="5356">
            <a:solidFill>
              <a:srgbClr val="D95F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2" name="object 252"/>
          <p:cNvSpPr>
            <a:spLocks/>
          </p:cNvSpPr>
          <p:nvPr/>
        </p:nvSpPr>
        <p:spPr bwMode="auto">
          <a:xfrm>
            <a:off x="7183438" y="6076950"/>
            <a:ext cx="1501775" cy="87313"/>
          </a:xfrm>
          <a:custGeom>
            <a:avLst/>
            <a:gdLst>
              <a:gd name="T0" fmla="*/ 0 w 2136775"/>
              <a:gd name="T1" fmla="*/ 0 h 125729"/>
              <a:gd name="T2" fmla="*/ 61039 w 2136775"/>
              <a:gd name="T3" fmla="*/ 14903 h 125729"/>
              <a:gd name="T4" fmla="*/ 122079 w 2136775"/>
              <a:gd name="T5" fmla="*/ 27548 h 125729"/>
              <a:gd name="T6" fmla="*/ 183118 w 2136775"/>
              <a:gd name="T7" fmla="*/ 38325 h 125729"/>
              <a:gd name="T8" fmla="*/ 244158 w 2136775"/>
              <a:gd name="T9" fmla="*/ 47556 h 125729"/>
              <a:gd name="T10" fmla="*/ 305197 w 2136775"/>
              <a:gd name="T11" fmla="*/ 55506 h 125729"/>
              <a:gd name="T12" fmla="*/ 366237 w 2136775"/>
              <a:gd name="T13" fmla="*/ 62391 h 125729"/>
              <a:gd name="T14" fmla="*/ 427277 w 2136775"/>
              <a:gd name="T15" fmla="*/ 68389 h 125729"/>
              <a:gd name="T16" fmla="*/ 488316 w 2136775"/>
              <a:gd name="T17" fmla="*/ 73648 h 125729"/>
              <a:gd name="T18" fmla="*/ 549356 w 2136775"/>
              <a:gd name="T19" fmla="*/ 78287 h 125729"/>
              <a:gd name="T20" fmla="*/ 610395 w 2136775"/>
              <a:gd name="T21" fmla="*/ 82405 h 125729"/>
              <a:gd name="T22" fmla="*/ 671435 w 2136775"/>
              <a:gd name="T23" fmla="*/ 86086 h 125729"/>
              <a:gd name="T24" fmla="*/ 732475 w 2136775"/>
              <a:gd name="T25" fmla="*/ 89397 h 125729"/>
              <a:gd name="T26" fmla="*/ 793514 w 2136775"/>
              <a:gd name="T27" fmla="*/ 92393 h 125729"/>
              <a:gd name="T28" fmla="*/ 854554 w 2136775"/>
              <a:gd name="T29" fmla="*/ 95121 h 125729"/>
              <a:gd name="T30" fmla="*/ 915593 w 2136775"/>
              <a:gd name="T31" fmla="*/ 97618 h 125729"/>
              <a:gd name="T32" fmla="*/ 976633 w 2136775"/>
              <a:gd name="T33" fmla="*/ 99918 h 125729"/>
              <a:gd name="T34" fmla="*/ 1037673 w 2136775"/>
              <a:gd name="T35" fmla="*/ 102046 h 125729"/>
              <a:gd name="T36" fmla="*/ 1098712 w 2136775"/>
              <a:gd name="T37" fmla="*/ 104024 h 125729"/>
              <a:gd name="T38" fmla="*/ 1159752 w 2136775"/>
              <a:gd name="T39" fmla="*/ 105871 h 125729"/>
              <a:gd name="T40" fmla="*/ 1220791 w 2136775"/>
              <a:gd name="T41" fmla="*/ 107602 h 125729"/>
              <a:gd name="T42" fmla="*/ 1281831 w 2136775"/>
              <a:gd name="T43" fmla="*/ 109231 h 125729"/>
              <a:gd name="T44" fmla="*/ 1342871 w 2136775"/>
              <a:gd name="T45" fmla="*/ 110768 h 125729"/>
              <a:gd name="T46" fmla="*/ 1403910 w 2136775"/>
              <a:gd name="T47" fmla="*/ 112222 h 125729"/>
              <a:gd name="T48" fmla="*/ 1464950 w 2136775"/>
              <a:gd name="T49" fmla="*/ 113602 h 125729"/>
              <a:gd name="T50" fmla="*/ 1525989 w 2136775"/>
              <a:gd name="T51" fmla="*/ 114914 h 125729"/>
              <a:gd name="T52" fmla="*/ 1587029 w 2136775"/>
              <a:gd name="T53" fmla="*/ 116165 h 125729"/>
              <a:gd name="T54" fmla="*/ 1648069 w 2136775"/>
              <a:gd name="T55" fmla="*/ 117358 h 125729"/>
              <a:gd name="T56" fmla="*/ 1709108 w 2136775"/>
              <a:gd name="T57" fmla="*/ 118499 h 125729"/>
              <a:gd name="T58" fmla="*/ 1770148 w 2136775"/>
              <a:gd name="T59" fmla="*/ 119591 h 125729"/>
              <a:gd name="T60" fmla="*/ 1831187 w 2136775"/>
              <a:gd name="T61" fmla="*/ 120637 h 125729"/>
              <a:gd name="T62" fmla="*/ 1892227 w 2136775"/>
              <a:gd name="T63" fmla="*/ 121641 h 125729"/>
              <a:gd name="T64" fmla="*/ 1953267 w 2136775"/>
              <a:gd name="T65" fmla="*/ 122606 h 125729"/>
              <a:gd name="T66" fmla="*/ 2014306 w 2136775"/>
              <a:gd name="T67" fmla="*/ 123532 h 125729"/>
              <a:gd name="T68" fmla="*/ 2075346 w 2136775"/>
              <a:gd name="T69" fmla="*/ 124424 h 125729"/>
              <a:gd name="T70" fmla="*/ 2105866 w 2136775"/>
              <a:gd name="T71" fmla="*/ 124857 h 125729"/>
              <a:gd name="T72" fmla="*/ 2136385 w 2136775"/>
              <a:gd name="T73" fmla="*/ 125282 h 125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36775" h="125729">
                <a:moveTo>
                  <a:pt x="0" y="0"/>
                </a:moveTo>
                <a:lnTo>
                  <a:pt x="61039" y="14903"/>
                </a:lnTo>
                <a:lnTo>
                  <a:pt x="122079" y="27548"/>
                </a:lnTo>
                <a:lnTo>
                  <a:pt x="183118" y="38325"/>
                </a:lnTo>
                <a:lnTo>
                  <a:pt x="244158" y="47556"/>
                </a:lnTo>
                <a:lnTo>
                  <a:pt x="305197" y="55506"/>
                </a:lnTo>
                <a:lnTo>
                  <a:pt x="366237" y="62391"/>
                </a:lnTo>
                <a:lnTo>
                  <a:pt x="427277" y="68389"/>
                </a:lnTo>
                <a:lnTo>
                  <a:pt x="488316" y="73648"/>
                </a:lnTo>
                <a:lnTo>
                  <a:pt x="549356" y="78287"/>
                </a:lnTo>
                <a:lnTo>
                  <a:pt x="610395" y="82405"/>
                </a:lnTo>
                <a:lnTo>
                  <a:pt x="671435" y="86086"/>
                </a:lnTo>
                <a:lnTo>
                  <a:pt x="732475" y="89397"/>
                </a:lnTo>
                <a:lnTo>
                  <a:pt x="793514" y="92393"/>
                </a:lnTo>
                <a:lnTo>
                  <a:pt x="854554" y="95121"/>
                </a:lnTo>
                <a:lnTo>
                  <a:pt x="915593" y="97618"/>
                </a:lnTo>
                <a:lnTo>
                  <a:pt x="976633" y="99918"/>
                </a:lnTo>
                <a:lnTo>
                  <a:pt x="1037673" y="102046"/>
                </a:lnTo>
                <a:lnTo>
                  <a:pt x="1098712" y="104024"/>
                </a:lnTo>
                <a:lnTo>
                  <a:pt x="1159752" y="105871"/>
                </a:lnTo>
                <a:lnTo>
                  <a:pt x="1220791" y="107602"/>
                </a:lnTo>
                <a:lnTo>
                  <a:pt x="1281831" y="109231"/>
                </a:lnTo>
                <a:lnTo>
                  <a:pt x="1342871" y="110768"/>
                </a:lnTo>
                <a:lnTo>
                  <a:pt x="1403910" y="112222"/>
                </a:lnTo>
                <a:lnTo>
                  <a:pt x="1464950" y="113602"/>
                </a:lnTo>
                <a:lnTo>
                  <a:pt x="1525989" y="114914"/>
                </a:lnTo>
                <a:lnTo>
                  <a:pt x="1587029" y="116165"/>
                </a:lnTo>
                <a:lnTo>
                  <a:pt x="1648069" y="117358"/>
                </a:lnTo>
                <a:lnTo>
                  <a:pt x="1709108" y="118499"/>
                </a:lnTo>
                <a:lnTo>
                  <a:pt x="1770148" y="119591"/>
                </a:lnTo>
                <a:lnTo>
                  <a:pt x="1831187" y="120637"/>
                </a:lnTo>
                <a:lnTo>
                  <a:pt x="1892227" y="121641"/>
                </a:lnTo>
                <a:lnTo>
                  <a:pt x="1953267" y="122606"/>
                </a:lnTo>
                <a:lnTo>
                  <a:pt x="2014306" y="123532"/>
                </a:lnTo>
                <a:lnTo>
                  <a:pt x="2075346" y="124424"/>
                </a:lnTo>
                <a:lnTo>
                  <a:pt x="2105866" y="124857"/>
                </a:lnTo>
                <a:lnTo>
                  <a:pt x="2136385" y="125282"/>
                </a:lnTo>
              </a:path>
            </a:pathLst>
          </a:custGeom>
          <a:noFill/>
          <a:ln w="5356">
            <a:solidFill>
              <a:srgbClr val="7570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3" name="object 253"/>
          <p:cNvSpPr>
            <a:spLocks/>
          </p:cNvSpPr>
          <p:nvPr/>
        </p:nvSpPr>
        <p:spPr bwMode="auto">
          <a:xfrm>
            <a:off x="7178675" y="6191250"/>
            <a:ext cx="12700" cy="15875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6 h 24765"/>
              <a:gd name="T18" fmla="*/ 10666 w 16509"/>
              <a:gd name="T19" fmla="*/ 24266 h 24765"/>
              <a:gd name="T20" fmla="*/ 12653 w 16509"/>
              <a:gd name="T21" fmla="*/ 23237 h 24765"/>
              <a:gd name="T22" fmla="*/ 13644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6 w 16509"/>
              <a:gd name="T29" fmla="*/ 17774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6 w 16509"/>
              <a:gd name="T35" fmla="*/ 6524 h 24765"/>
              <a:gd name="T36" fmla="*/ 5220 w 16509"/>
              <a:gd name="T37" fmla="*/ 3310 h 24765"/>
              <a:gd name="T38" fmla="*/ 6438 w 16509"/>
              <a:gd name="T39" fmla="*/ 2507 h 24765"/>
              <a:gd name="T40" fmla="*/ 13644 w 16509"/>
              <a:gd name="T41" fmla="*/ 2507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7 h 24765"/>
              <a:gd name="T48" fmla="*/ 9705 w 16509"/>
              <a:gd name="T49" fmla="*/ 2507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4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44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6"/>
                </a:lnTo>
                <a:lnTo>
                  <a:pt x="10666" y="24266"/>
                </a:lnTo>
                <a:lnTo>
                  <a:pt x="12653" y="23237"/>
                </a:lnTo>
                <a:lnTo>
                  <a:pt x="13644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6" y="17774"/>
                </a:lnTo>
                <a:lnTo>
                  <a:pt x="3289" y="16102"/>
                </a:lnTo>
                <a:lnTo>
                  <a:pt x="3284" y="8228"/>
                </a:lnTo>
                <a:lnTo>
                  <a:pt x="3556" y="6524"/>
                </a:lnTo>
                <a:lnTo>
                  <a:pt x="5220" y="3310"/>
                </a:lnTo>
                <a:lnTo>
                  <a:pt x="6438" y="2507"/>
                </a:lnTo>
                <a:lnTo>
                  <a:pt x="13644" y="2507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7"/>
                </a:moveTo>
                <a:lnTo>
                  <a:pt x="9705" y="2507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4"/>
                </a:lnTo>
                <a:lnTo>
                  <a:pt x="11756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44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4" name="object 254"/>
          <p:cNvSpPr>
            <a:spLocks/>
          </p:cNvSpPr>
          <p:nvPr/>
        </p:nvSpPr>
        <p:spPr bwMode="auto">
          <a:xfrm>
            <a:off x="7440613" y="6191250"/>
            <a:ext cx="9525" cy="15875"/>
          </a:xfrm>
          <a:custGeom>
            <a:avLst/>
            <a:gdLst>
              <a:gd name="T0" fmla="*/ 0 w 15240"/>
              <a:gd name="T1" fmla="*/ 19702 h 24129"/>
              <a:gd name="T2" fmla="*/ 0 w 15240"/>
              <a:gd name="T3" fmla="*/ 22884 h 24129"/>
              <a:gd name="T4" fmla="*/ 1089 w 15240"/>
              <a:gd name="T5" fmla="*/ 23237 h 24129"/>
              <a:gd name="T6" fmla="*/ 2114 w 15240"/>
              <a:gd name="T7" fmla="*/ 23462 h 24129"/>
              <a:gd name="T8" fmla="*/ 3139 w 15240"/>
              <a:gd name="T9" fmla="*/ 23623 h 24129"/>
              <a:gd name="T10" fmla="*/ 4164 w 15240"/>
              <a:gd name="T11" fmla="*/ 23752 h 24129"/>
              <a:gd name="T12" fmla="*/ 8968 w 15240"/>
              <a:gd name="T13" fmla="*/ 23848 h 24129"/>
              <a:gd name="T14" fmla="*/ 11178 w 15240"/>
              <a:gd name="T15" fmla="*/ 23173 h 24129"/>
              <a:gd name="T16" fmla="*/ 13405 w 15240"/>
              <a:gd name="T17" fmla="*/ 21213 h 24129"/>
              <a:gd name="T18" fmla="*/ 7880 w 15240"/>
              <a:gd name="T19" fmla="*/ 21213 h 24129"/>
              <a:gd name="T20" fmla="*/ 3907 w 15240"/>
              <a:gd name="T21" fmla="*/ 21116 h 24129"/>
              <a:gd name="T22" fmla="*/ 1889 w 15240"/>
              <a:gd name="T23" fmla="*/ 20602 h 24129"/>
              <a:gd name="T24" fmla="*/ 928 w 15240"/>
              <a:gd name="T25" fmla="*/ 20216 h 24129"/>
              <a:gd name="T26" fmla="*/ 0 w 15240"/>
              <a:gd name="T27" fmla="*/ 19702 h 24129"/>
              <a:gd name="T28" fmla="*/ 13347 w 15240"/>
              <a:gd name="T29" fmla="*/ 10606 h 24129"/>
              <a:gd name="T30" fmla="*/ 7880 w 15240"/>
              <a:gd name="T31" fmla="*/ 10606 h 24129"/>
              <a:gd name="T32" fmla="*/ 9321 w 15240"/>
              <a:gd name="T33" fmla="*/ 11088 h 24129"/>
              <a:gd name="T34" fmla="*/ 11403 w 15240"/>
              <a:gd name="T35" fmla="*/ 13017 h 24129"/>
              <a:gd name="T36" fmla="*/ 11948 w 15240"/>
              <a:gd name="T37" fmla="*/ 14302 h 24129"/>
              <a:gd name="T38" fmla="*/ 11948 w 15240"/>
              <a:gd name="T39" fmla="*/ 17548 h 24129"/>
              <a:gd name="T40" fmla="*/ 11403 w 15240"/>
              <a:gd name="T41" fmla="*/ 18834 h 24129"/>
              <a:gd name="T42" fmla="*/ 9321 w 15240"/>
              <a:gd name="T43" fmla="*/ 20763 h 24129"/>
              <a:gd name="T44" fmla="*/ 7880 w 15240"/>
              <a:gd name="T45" fmla="*/ 21213 h 24129"/>
              <a:gd name="T46" fmla="*/ 13405 w 15240"/>
              <a:gd name="T47" fmla="*/ 21213 h 24129"/>
              <a:gd name="T48" fmla="*/ 14317 w 15240"/>
              <a:gd name="T49" fmla="*/ 20409 h 24129"/>
              <a:gd name="T50" fmla="*/ 15119 w 15240"/>
              <a:gd name="T51" fmla="*/ 18448 h 24129"/>
              <a:gd name="T52" fmla="*/ 15119 w 15240"/>
              <a:gd name="T53" fmla="*/ 13467 h 24129"/>
              <a:gd name="T54" fmla="*/ 14349 w 15240"/>
              <a:gd name="T55" fmla="*/ 11538 h 24129"/>
              <a:gd name="T56" fmla="*/ 13347 w 15240"/>
              <a:gd name="T57" fmla="*/ 10606 h 24129"/>
              <a:gd name="T58" fmla="*/ 13389 w 15240"/>
              <a:gd name="T59" fmla="*/ 0 h 24129"/>
              <a:gd name="T60" fmla="*/ 993 w 15240"/>
              <a:gd name="T61" fmla="*/ 0 h 24129"/>
              <a:gd name="T62" fmla="*/ 993 w 15240"/>
              <a:gd name="T63" fmla="*/ 11763 h 24129"/>
              <a:gd name="T64" fmla="*/ 1858 w 15240"/>
              <a:gd name="T65" fmla="*/ 11377 h 24129"/>
              <a:gd name="T66" fmla="*/ 2722 w 15240"/>
              <a:gd name="T67" fmla="*/ 11088 h 24129"/>
              <a:gd name="T68" fmla="*/ 4387 w 15240"/>
              <a:gd name="T69" fmla="*/ 10703 h 24129"/>
              <a:gd name="T70" fmla="*/ 7880 w 15240"/>
              <a:gd name="T71" fmla="*/ 10606 h 24129"/>
              <a:gd name="T72" fmla="*/ 13347 w 15240"/>
              <a:gd name="T73" fmla="*/ 10606 h 24129"/>
              <a:gd name="T74" fmla="*/ 11275 w 15240"/>
              <a:gd name="T75" fmla="*/ 8678 h 24129"/>
              <a:gd name="T76" fmla="*/ 10561 w 15240"/>
              <a:gd name="T77" fmla="*/ 8420 h 24129"/>
              <a:gd name="T78" fmla="*/ 3876 w 15240"/>
              <a:gd name="T79" fmla="*/ 8420 h 24129"/>
              <a:gd name="T80" fmla="*/ 3876 w 15240"/>
              <a:gd name="T81" fmla="*/ 2667 h 24129"/>
              <a:gd name="T82" fmla="*/ 13389 w 15240"/>
              <a:gd name="T83" fmla="*/ 2667 h 24129"/>
              <a:gd name="T84" fmla="*/ 13389 w 15240"/>
              <a:gd name="T85" fmla="*/ 0 h 24129"/>
              <a:gd name="T86" fmla="*/ 9225 w 15240"/>
              <a:gd name="T87" fmla="*/ 7938 h 24129"/>
              <a:gd name="T88" fmla="*/ 5701 w 15240"/>
              <a:gd name="T89" fmla="*/ 8003 h 24129"/>
              <a:gd name="T90" fmla="*/ 4804 w 15240"/>
              <a:gd name="T91" fmla="*/ 8131 h 24129"/>
              <a:gd name="T92" fmla="*/ 4324 w 15240"/>
              <a:gd name="T93" fmla="*/ 8260 h 24129"/>
              <a:gd name="T94" fmla="*/ 3876 w 15240"/>
              <a:gd name="T95" fmla="*/ 8420 h 24129"/>
              <a:gd name="T96" fmla="*/ 10561 w 15240"/>
              <a:gd name="T97" fmla="*/ 8420 h 24129"/>
              <a:gd name="T98" fmla="*/ 9225 w 15240"/>
              <a:gd name="T99" fmla="*/ 7938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240" h="24129">
                <a:moveTo>
                  <a:pt x="0" y="19702"/>
                </a:moveTo>
                <a:lnTo>
                  <a:pt x="0" y="22884"/>
                </a:lnTo>
                <a:lnTo>
                  <a:pt x="1089" y="23237"/>
                </a:lnTo>
                <a:lnTo>
                  <a:pt x="2114" y="23462"/>
                </a:lnTo>
                <a:lnTo>
                  <a:pt x="3139" y="23623"/>
                </a:lnTo>
                <a:lnTo>
                  <a:pt x="4164" y="23752"/>
                </a:lnTo>
                <a:lnTo>
                  <a:pt x="8968" y="23848"/>
                </a:lnTo>
                <a:lnTo>
                  <a:pt x="11178" y="23173"/>
                </a:lnTo>
                <a:lnTo>
                  <a:pt x="13405" y="21213"/>
                </a:lnTo>
                <a:lnTo>
                  <a:pt x="7880" y="21213"/>
                </a:lnTo>
                <a:lnTo>
                  <a:pt x="3907" y="21116"/>
                </a:lnTo>
                <a:lnTo>
                  <a:pt x="1889" y="20602"/>
                </a:lnTo>
                <a:lnTo>
                  <a:pt x="928" y="20216"/>
                </a:lnTo>
                <a:lnTo>
                  <a:pt x="0" y="19702"/>
                </a:lnTo>
                <a:close/>
              </a:path>
              <a:path w="15240" h="24129">
                <a:moveTo>
                  <a:pt x="13347" y="10606"/>
                </a:moveTo>
                <a:lnTo>
                  <a:pt x="7880" y="10606"/>
                </a:lnTo>
                <a:lnTo>
                  <a:pt x="9321" y="11088"/>
                </a:lnTo>
                <a:lnTo>
                  <a:pt x="11403" y="13017"/>
                </a:lnTo>
                <a:lnTo>
                  <a:pt x="11948" y="14302"/>
                </a:lnTo>
                <a:lnTo>
                  <a:pt x="11948" y="17548"/>
                </a:lnTo>
                <a:lnTo>
                  <a:pt x="11403" y="18834"/>
                </a:lnTo>
                <a:lnTo>
                  <a:pt x="9321" y="20763"/>
                </a:lnTo>
                <a:lnTo>
                  <a:pt x="7880" y="21213"/>
                </a:lnTo>
                <a:lnTo>
                  <a:pt x="13405" y="21213"/>
                </a:lnTo>
                <a:lnTo>
                  <a:pt x="14317" y="20409"/>
                </a:lnTo>
                <a:lnTo>
                  <a:pt x="15119" y="18448"/>
                </a:lnTo>
                <a:lnTo>
                  <a:pt x="15119" y="13467"/>
                </a:lnTo>
                <a:lnTo>
                  <a:pt x="14349" y="11538"/>
                </a:lnTo>
                <a:lnTo>
                  <a:pt x="13347" y="10606"/>
                </a:lnTo>
                <a:close/>
              </a:path>
              <a:path w="15240" h="24129">
                <a:moveTo>
                  <a:pt x="13389" y="0"/>
                </a:moveTo>
                <a:lnTo>
                  <a:pt x="993" y="0"/>
                </a:lnTo>
                <a:lnTo>
                  <a:pt x="993" y="11763"/>
                </a:lnTo>
                <a:lnTo>
                  <a:pt x="1858" y="11377"/>
                </a:lnTo>
                <a:lnTo>
                  <a:pt x="2722" y="11088"/>
                </a:lnTo>
                <a:lnTo>
                  <a:pt x="4387" y="10703"/>
                </a:lnTo>
                <a:lnTo>
                  <a:pt x="7880" y="10606"/>
                </a:lnTo>
                <a:lnTo>
                  <a:pt x="13347" y="10606"/>
                </a:lnTo>
                <a:lnTo>
                  <a:pt x="11275" y="8678"/>
                </a:lnTo>
                <a:lnTo>
                  <a:pt x="10561" y="8420"/>
                </a:lnTo>
                <a:lnTo>
                  <a:pt x="3876" y="8420"/>
                </a:lnTo>
                <a:lnTo>
                  <a:pt x="3876" y="2667"/>
                </a:lnTo>
                <a:lnTo>
                  <a:pt x="13389" y="2667"/>
                </a:lnTo>
                <a:lnTo>
                  <a:pt x="13389" y="0"/>
                </a:lnTo>
                <a:close/>
              </a:path>
              <a:path w="15240" h="24129">
                <a:moveTo>
                  <a:pt x="9225" y="7938"/>
                </a:moveTo>
                <a:lnTo>
                  <a:pt x="5701" y="8003"/>
                </a:lnTo>
                <a:lnTo>
                  <a:pt x="4804" y="8131"/>
                </a:lnTo>
                <a:lnTo>
                  <a:pt x="4324" y="8260"/>
                </a:lnTo>
                <a:lnTo>
                  <a:pt x="3876" y="8420"/>
                </a:lnTo>
                <a:lnTo>
                  <a:pt x="10561" y="8420"/>
                </a:lnTo>
                <a:lnTo>
                  <a:pt x="9225" y="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5" name="object 255"/>
          <p:cNvSpPr>
            <a:spLocks/>
          </p:cNvSpPr>
          <p:nvPr/>
        </p:nvSpPr>
        <p:spPr bwMode="auto">
          <a:xfrm>
            <a:off x="7694613" y="6191250"/>
            <a:ext cx="9525" cy="15875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2 h 23495"/>
              <a:gd name="T12" fmla="*/ 5605 w 13970"/>
              <a:gd name="T13" fmla="*/ 2892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2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4 h 23495"/>
              <a:gd name="T26" fmla="*/ 0 w 13970"/>
              <a:gd name="T27" fmla="*/ 4017 h 23495"/>
              <a:gd name="T28" fmla="*/ 5605 w 13970"/>
              <a:gd name="T29" fmla="*/ 2892 h 23495"/>
              <a:gd name="T30" fmla="*/ 8743 w 13970"/>
              <a:gd name="T31" fmla="*/ 2892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2"/>
                </a:moveTo>
                <a:lnTo>
                  <a:pt x="5605" y="2892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2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4"/>
                </a:lnTo>
                <a:lnTo>
                  <a:pt x="0" y="4017"/>
                </a:lnTo>
                <a:lnTo>
                  <a:pt x="5605" y="2892"/>
                </a:lnTo>
                <a:lnTo>
                  <a:pt x="8743" y="2892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6" name="object 256"/>
          <p:cNvSpPr>
            <a:spLocks/>
          </p:cNvSpPr>
          <p:nvPr/>
        </p:nvSpPr>
        <p:spPr bwMode="auto">
          <a:xfrm>
            <a:off x="7707313" y="6191250"/>
            <a:ext cx="11112" cy="15875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6 h 24765"/>
              <a:gd name="T18" fmla="*/ 10666 w 16509"/>
              <a:gd name="T19" fmla="*/ 24266 h 24765"/>
              <a:gd name="T20" fmla="*/ 12653 w 16509"/>
              <a:gd name="T21" fmla="*/ 23237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6 w 16509"/>
              <a:gd name="T29" fmla="*/ 17774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6 w 16509"/>
              <a:gd name="T35" fmla="*/ 6524 h 24765"/>
              <a:gd name="T36" fmla="*/ 5220 w 16509"/>
              <a:gd name="T37" fmla="*/ 3310 h 24765"/>
              <a:gd name="T38" fmla="*/ 6438 w 16509"/>
              <a:gd name="T39" fmla="*/ 2507 h 24765"/>
              <a:gd name="T40" fmla="*/ 13643 w 16509"/>
              <a:gd name="T41" fmla="*/ 2507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7 h 24765"/>
              <a:gd name="T48" fmla="*/ 9705 w 16509"/>
              <a:gd name="T49" fmla="*/ 2507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4 h 24765"/>
              <a:gd name="T62" fmla="*/ 11755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3 w 16509"/>
              <a:gd name="T79" fmla="*/ 250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6"/>
                </a:lnTo>
                <a:lnTo>
                  <a:pt x="10666" y="24266"/>
                </a:lnTo>
                <a:lnTo>
                  <a:pt x="12653" y="23237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6" y="17774"/>
                </a:lnTo>
                <a:lnTo>
                  <a:pt x="3289" y="16102"/>
                </a:lnTo>
                <a:lnTo>
                  <a:pt x="3284" y="8228"/>
                </a:lnTo>
                <a:lnTo>
                  <a:pt x="3556" y="6524"/>
                </a:lnTo>
                <a:lnTo>
                  <a:pt x="5220" y="3310"/>
                </a:lnTo>
                <a:lnTo>
                  <a:pt x="6438" y="2507"/>
                </a:lnTo>
                <a:lnTo>
                  <a:pt x="13643" y="2507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7"/>
                </a:moveTo>
                <a:lnTo>
                  <a:pt x="9705" y="2507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4"/>
                </a:lnTo>
                <a:lnTo>
                  <a:pt x="11755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3" y="25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7" name="object 257"/>
          <p:cNvSpPr>
            <a:spLocks/>
          </p:cNvSpPr>
          <p:nvPr/>
        </p:nvSpPr>
        <p:spPr bwMode="auto">
          <a:xfrm>
            <a:off x="7953375" y="6191250"/>
            <a:ext cx="11113" cy="15875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2 h 23495"/>
              <a:gd name="T12" fmla="*/ 5605 w 13970"/>
              <a:gd name="T13" fmla="*/ 2892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2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4 h 23495"/>
              <a:gd name="T26" fmla="*/ 0 w 13970"/>
              <a:gd name="T27" fmla="*/ 4017 h 23495"/>
              <a:gd name="T28" fmla="*/ 5605 w 13970"/>
              <a:gd name="T29" fmla="*/ 2892 h 23495"/>
              <a:gd name="T30" fmla="*/ 8743 w 13970"/>
              <a:gd name="T31" fmla="*/ 2892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2"/>
                </a:moveTo>
                <a:lnTo>
                  <a:pt x="5605" y="2892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2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4"/>
                </a:lnTo>
                <a:lnTo>
                  <a:pt x="0" y="4017"/>
                </a:lnTo>
                <a:lnTo>
                  <a:pt x="5605" y="2892"/>
                </a:lnTo>
                <a:lnTo>
                  <a:pt x="8743" y="2892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8" name="object 258"/>
          <p:cNvSpPr>
            <a:spLocks/>
          </p:cNvSpPr>
          <p:nvPr/>
        </p:nvSpPr>
        <p:spPr bwMode="auto">
          <a:xfrm>
            <a:off x="7967663" y="6191250"/>
            <a:ext cx="11112" cy="15875"/>
          </a:xfrm>
          <a:custGeom>
            <a:avLst/>
            <a:gdLst>
              <a:gd name="T0" fmla="*/ 0 w 15240"/>
              <a:gd name="T1" fmla="*/ 19702 h 24129"/>
              <a:gd name="T2" fmla="*/ 0 w 15240"/>
              <a:gd name="T3" fmla="*/ 22884 h 24129"/>
              <a:gd name="T4" fmla="*/ 1089 w 15240"/>
              <a:gd name="T5" fmla="*/ 23237 h 24129"/>
              <a:gd name="T6" fmla="*/ 2114 w 15240"/>
              <a:gd name="T7" fmla="*/ 23462 h 24129"/>
              <a:gd name="T8" fmla="*/ 3139 w 15240"/>
              <a:gd name="T9" fmla="*/ 23623 h 24129"/>
              <a:gd name="T10" fmla="*/ 4164 w 15240"/>
              <a:gd name="T11" fmla="*/ 23752 h 24129"/>
              <a:gd name="T12" fmla="*/ 8970 w 15240"/>
              <a:gd name="T13" fmla="*/ 23848 h 24129"/>
              <a:gd name="T14" fmla="*/ 11179 w 15240"/>
              <a:gd name="T15" fmla="*/ 23173 h 24129"/>
              <a:gd name="T16" fmla="*/ 13406 w 15240"/>
              <a:gd name="T17" fmla="*/ 21213 h 24129"/>
              <a:gd name="T18" fmla="*/ 7880 w 15240"/>
              <a:gd name="T19" fmla="*/ 21213 h 24129"/>
              <a:gd name="T20" fmla="*/ 3909 w 15240"/>
              <a:gd name="T21" fmla="*/ 21116 h 24129"/>
              <a:gd name="T22" fmla="*/ 1891 w 15240"/>
              <a:gd name="T23" fmla="*/ 20602 h 24129"/>
              <a:gd name="T24" fmla="*/ 929 w 15240"/>
              <a:gd name="T25" fmla="*/ 20216 h 24129"/>
              <a:gd name="T26" fmla="*/ 0 w 15240"/>
              <a:gd name="T27" fmla="*/ 19702 h 24129"/>
              <a:gd name="T28" fmla="*/ 13349 w 15240"/>
              <a:gd name="T29" fmla="*/ 10606 h 24129"/>
              <a:gd name="T30" fmla="*/ 7880 w 15240"/>
              <a:gd name="T31" fmla="*/ 10606 h 24129"/>
              <a:gd name="T32" fmla="*/ 9321 w 15240"/>
              <a:gd name="T33" fmla="*/ 11088 h 24129"/>
              <a:gd name="T34" fmla="*/ 11403 w 15240"/>
              <a:gd name="T35" fmla="*/ 13017 h 24129"/>
              <a:gd name="T36" fmla="*/ 11948 w 15240"/>
              <a:gd name="T37" fmla="*/ 14302 h 24129"/>
              <a:gd name="T38" fmla="*/ 11948 w 15240"/>
              <a:gd name="T39" fmla="*/ 17548 h 24129"/>
              <a:gd name="T40" fmla="*/ 11403 w 15240"/>
              <a:gd name="T41" fmla="*/ 18834 h 24129"/>
              <a:gd name="T42" fmla="*/ 9321 w 15240"/>
              <a:gd name="T43" fmla="*/ 20763 h 24129"/>
              <a:gd name="T44" fmla="*/ 7880 w 15240"/>
              <a:gd name="T45" fmla="*/ 21213 h 24129"/>
              <a:gd name="T46" fmla="*/ 13406 w 15240"/>
              <a:gd name="T47" fmla="*/ 21213 h 24129"/>
              <a:gd name="T48" fmla="*/ 14319 w 15240"/>
              <a:gd name="T49" fmla="*/ 20409 h 24129"/>
              <a:gd name="T50" fmla="*/ 15119 w 15240"/>
              <a:gd name="T51" fmla="*/ 18448 h 24129"/>
              <a:gd name="T52" fmla="*/ 15119 w 15240"/>
              <a:gd name="T53" fmla="*/ 13467 h 24129"/>
              <a:gd name="T54" fmla="*/ 14350 w 15240"/>
              <a:gd name="T55" fmla="*/ 11538 h 24129"/>
              <a:gd name="T56" fmla="*/ 13349 w 15240"/>
              <a:gd name="T57" fmla="*/ 10606 h 24129"/>
              <a:gd name="T58" fmla="*/ 13389 w 15240"/>
              <a:gd name="T59" fmla="*/ 0 h 24129"/>
              <a:gd name="T60" fmla="*/ 993 w 15240"/>
              <a:gd name="T61" fmla="*/ 0 h 24129"/>
              <a:gd name="T62" fmla="*/ 993 w 15240"/>
              <a:gd name="T63" fmla="*/ 11763 h 24129"/>
              <a:gd name="T64" fmla="*/ 1858 w 15240"/>
              <a:gd name="T65" fmla="*/ 11377 h 24129"/>
              <a:gd name="T66" fmla="*/ 2722 w 15240"/>
              <a:gd name="T67" fmla="*/ 11088 h 24129"/>
              <a:gd name="T68" fmla="*/ 4389 w 15240"/>
              <a:gd name="T69" fmla="*/ 10703 h 24129"/>
              <a:gd name="T70" fmla="*/ 7880 w 15240"/>
              <a:gd name="T71" fmla="*/ 10606 h 24129"/>
              <a:gd name="T72" fmla="*/ 13349 w 15240"/>
              <a:gd name="T73" fmla="*/ 10606 h 24129"/>
              <a:gd name="T74" fmla="*/ 11276 w 15240"/>
              <a:gd name="T75" fmla="*/ 8678 h 24129"/>
              <a:gd name="T76" fmla="*/ 10562 w 15240"/>
              <a:gd name="T77" fmla="*/ 8420 h 24129"/>
              <a:gd name="T78" fmla="*/ 3876 w 15240"/>
              <a:gd name="T79" fmla="*/ 8420 h 24129"/>
              <a:gd name="T80" fmla="*/ 3876 w 15240"/>
              <a:gd name="T81" fmla="*/ 2667 h 24129"/>
              <a:gd name="T82" fmla="*/ 13389 w 15240"/>
              <a:gd name="T83" fmla="*/ 2667 h 24129"/>
              <a:gd name="T84" fmla="*/ 13389 w 15240"/>
              <a:gd name="T85" fmla="*/ 0 h 24129"/>
              <a:gd name="T86" fmla="*/ 9225 w 15240"/>
              <a:gd name="T87" fmla="*/ 7938 h 24129"/>
              <a:gd name="T88" fmla="*/ 5702 w 15240"/>
              <a:gd name="T89" fmla="*/ 8003 h 24129"/>
              <a:gd name="T90" fmla="*/ 4805 w 15240"/>
              <a:gd name="T91" fmla="*/ 8131 h 24129"/>
              <a:gd name="T92" fmla="*/ 4324 w 15240"/>
              <a:gd name="T93" fmla="*/ 8260 h 24129"/>
              <a:gd name="T94" fmla="*/ 3876 w 15240"/>
              <a:gd name="T95" fmla="*/ 8420 h 24129"/>
              <a:gd name="T96" fmla="*/ 10562 w 15240"/>
              <a:gd name="T97" fmla="*/ 8420 h 24129"/>
              <a:gd name="T98" fmla="*/ 9225 w 15240"/>
              <a:gd name="T99" fmla="*/ 7938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240" h="24129">
                <a:moveTo>
                  <a:pt x="0" y="19702"/>
                </a:moveTo>
                <a:lnTo>
                  <a:pt x="0" y="22884"/>
                </a:lnTo>
                <a:lnTo>
                  <a:pt x="1089" y="23237"/>
                </a:lnTo>
                <a:lnTo>
                  <a:pt x="2114" y="23462"/>
                </a:lnTo>
                <a:lnTo>
                  <a:pt x="3139" y="23623"/>
                </a:lnTo>
                <a:lnTo>
                  <a:pt x="4164" y="23752"/>
                </a:lnTo>
                <a:lnTo>
                  <a:pt x="8970" y="23848"/>
                </a:lnTo>
                <a:lnTo>
                  <a:pt x="11179" y="23173"/>
                </a:lnTo>
                <a:lnTo>
                  <a:pt x="13406" y="21213"/>
                </a:lnTo>
                <a:lnTo>
                  <a:pt x="7880" y="21213"/>
                </a:lnTo>
                <a:lnTo>
                  <a:pt x="3909" y="21116"/>
                </a:lnTo>
                <a:lnTo>
                  <a:pt x="1891" y="20602"/>
                </a:lnTo>
                <a:lnTo>
                  <a:pt x="929" y="20216"/>
                </a:lnTo>
                <a:lnTo>
                  <a:pt x="0" y="19702"/>
                </a:lnTo>
                <a:close/>
              </a:path>
              <a:path w="15240" h="24129">
                <a:moveTo>
                  <a:pt x="13349" y="10606"/>
                </a:moveTo>
                <a:lnTo>
                  <a:pt x="7880" y="10606"/>
                </a:lnTo>
                <a:lnTo>
                  <a:pt x="9321" y="11088"/>
                </a:lnTo>
                <a:lnTo>
                  <a:pt x="11403" y="13017"/>
                </a:lnTo>
                <a:lnTo>
                  <a:pt x="11948" y="14302"/>
                </a:lnTo>
                <a:lnTo>
                  <a:pt x="11948" y="17548"/>
                </a:lnTo>
                <a:lnTo>
                  <a:pt x="11403" y="18834"/>
                </a:lnTo>
                <a:lnTo>
                  <a:pt x="9321" y="20763"/>
                </a:lnTo>
                <a:lnTo>
                  <a:pt x="7880" y="21213"/>
                </a:lnTo>
                <a:lnTo>
                  <a:pt x="13406" y="21213"/>
                </a:lnTo>
                <a:lnTo>
                  <a:pt x="14319" y="20409"/>
                </a:lnTo>
                <a:lnTo>
                  <a:pt x="15119" y="18448"/>
                </a:lnTo>
                <a:lnTo>
                  <a:pt x="15119" y="13467"/>
                </a:lnTo>
                <a:lnTo>
                  <a:pt x="14350" y="11538"/>
                </a:lnTo>
                <a:lnTo>
                  <a:pt x="13349" y="10606"/>
                </a:lnTo>
                <a:close/>
              </a:path>
              <a:path w="15240" h="24129">
                <a:moveTo>
                  <a:pt x="13389" y="0"/>
                </a:moveTo>
                <a:lnTo>
                  <a:pt x="993" y="0"/>
                </a:lnTo>
                <a:lnTo>
                  <a:pt x="993" y="11763"/>
                </a:lnTo>
                <a:lnTo>
                  <a:pt x="1858" y="11377"/>
                </a:lnTo>
                <a:lnTo>
                  <a:pt x="2722" y="11088"/>
                </a:lnTo>
                <a:lnTo>
                  <a:pt x="4389" y="10703"/>
                </a:lnTo>
                <a:lnTo>
                  <a:pt x="7880" y="10606"/>
                </a:lnTo>
                <a:lnTo>
                  <a:pt x="13349" y="10606"/>
                </a:lnTo>
                <a:lnTo>
                  <a:pt x="11276" y="8678"/>
                </a:lnTo>
                <a:lnTo>
                  <a:pt x="10562" y="8420"/>
                </a:lnTo>
                <a:lnTo>
                  <a:pt x="3876" y="8420"/>
                </a:lnTo>
                <a:lnTo>
                  <a:pt x="3876" y="2667"/>
                </a:lnTo>
                <a:lnTo>
                  <a:pt x="13389" y="2667"/>
                </a:lnTo>
                <a:lnTo>
                  <a:pt x="13389" y="0"/>
                </a:lnTo>
                <a:close/>
              </a:path>
              <a:path w="15240" h="24129">
                <a:moveTo>
                  <a:pt x="9225" y="7938"/>
                </a:moveTo>
                <a:lnTo>
                  <a:pt x="5702" y="8003"/>
                </a:lnTo>
                <a:lnTo>
                  <a:pt x="4805" y="8131"/>
                </a:lnTo>
                <a:lnTo>
                  <a:pt x="4324" y="8260"/>
                </a:lnTo>
                <a:lnTo>
                  <a:pt x="3876" y="8420"/>
                </a:lnTo>
                <a:lnTo>
                  <a:pt x="10562" y="8420"/>
                </a:lnTo>
                <a:lnTo>
                  <a:pt x="9225" y="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19" name="object 259"/>
          <p:cNvSpPr>
            <a:spLocks/>
          </p:cNvSpPr>
          <p:nvPr/>
        </p:nvSpPr>
        <p:spPr bwMode="auto">
          <a:xfrm>
            <a:off x="8212138" y="6191250"/>
            <a:ext cx="11112" cy="15875"/>
          </a:xfrm>
          <a:custGeom>
            <a:avLst/>
            <a:gdLst>
              <a:gd name="T0" fmla="*/ 13510 w 15240"/>
              <a:gd name="T1" fmla="*/ 2667 h 24129"/>
              <a:gd name="T2" fmla="*/ 8232 w 15240"/>
              <a:gd name="T3" fmla="*/ 2667 h 24129"/>
              <a:gd name="T4" fmla="*/ 9353 w 15240"/>
              <a:gd name="T5" fmla="*/ 3085 h 24129"/>
              <a:gd name="T6" fmla="*/ 11083 w 15240"/>
              <a:gd name="T7" fmla="*/ 4628 h 24129"/>
              <a:gd name="T8" fmla="*/ 11531 w 15240"/>
              <a:gd name="T9" fmla="*/ 5656 h 24129"/>
              <a:gd name="T10" fmla="*/ 11531 w 15240"/>
              <a:gd name="T11" fmla="*/ 7649 h 24129"/>
              <a:gd name="T12" fmla="*/ 0 w 15240"/>
              <a:gd name="T13" fmla="*/ 21180 h 24129"/>
              <a:gd name="T14" fmla="*/ 0 w 15240"/>
              <a:gd name="T15" fmla="*/ 23848 h 24129"/>
              <a:gd name="T16" fmla="*/ 14831 w 15240"/>
              <a:gd name="T17" fmla="*/ 23848 h 24129"/>
              <a:gd name="T18" fmla="*/ 14831 w 15240"/>
              <a:gd name="T19" fmla="*/ 21180 h 24129"/>
              <a:gd name="T20" fmla="*/ 3812 w 15240"/>
              <a:gd name="T21" fmla="*/ 21180 h 24129"/>
              <a:gd name="T22" fmla="*/ 12001 w 15240"/>
              <a:gd name="T23" fmla="*/ 12727 h 24129"/>
              <a:gd name="T24" fmla="*/ 13164 w 15240"/>
              <a:gd name="T25" fmla="*/ 11313 h 24129"/>
              <a:gd name="T26" fmla="*/ 13806 w 15240"/>
              <a:gd name="T27" fmla="*/ 10285 h 24129"/>
              <a:gd name="T28" fmla="*/ 14511 w 15240"/>
              <a:gd name="T29" fmla="*/ 8581 h 24129"/>
              <a:gd name="T30" fmla="*/ 14702 w 15240"/>
              <a:gd name="T31" fmla="*/ 7649 h 24129"/>
              <a:gd name="T32" fmla="*/ 14688 w 15240"/>
              <a:gd name="T33" fmla="*/ 4628 h 24129"/>
              <a:gd name="T34" fmla="*/ 13966 w 15240"/>
              <a:gd name="T35" fmla="*/ 3053 h 24129"/>
              <a:gd name="T36" fmla="*/ 13510 w 15240"/>
              <a:gd name="T37" fmla="*/ 2667 h 24129"/>
              <a:gd name="T38" fmla="*/ 9161 w 15240"/>
              <a:gd name="T39" fmla="*/ 0 h 24129"/>
              <a:gd name="T40" fmla="*/ 5830 w 15240"/>
              <a:gd name="T41" fmla="*/ 0 h 24129"/>
              <a:gd name="T42" fmla="*/ 4805 w 15240"/>
              <a:gd name="T43" fmla="*/ 128 h 24129"/>
              <a:gd name="T44" fmla="*/ 2627 w 15240"/>
              <a:gd name="T45" fmla="*/ 642 h 24129"/>
              <a:gd name="T46" fmla="*/ 1441 w 15240"/>
              <a:gd name="T47" fmla="*/ 1028 h 24129"/>
              <a:gd name="T48" fmla="*/ 160 w 15240"/>
              <a:gd name="T49" fmla="*/ 1542 h 24129"/>
              <a:gd name="T50" fmla="*/ 160 w 15240"/>
              <a:gd name="T51" fmla="*/ 4756 h 24129"/>
              <a:gd name="T52" fmla="*/ 1409 w 15240"/>
              <a:gd name="T53" fmla="*/ 4049 h 24129"/>
              <a:gd name="T54" fmla="*/ 2594 w 15240"/>
              <a:gd name="T55" fmla="*/ 3535 h 24129"/>
              <a:gd name="T56" fmla="*/ 4772 w 15240"/>
              <a:gd name="T57" fmla="*/ 2860 h 24129"/>
              <a:gd name="T58" fmla="*/ 5830 w 15240"/>
              <a:gd name="T59" fmla="*/ 2667 h 24129"/>
              <a:gd name="T60" fmla="*/ 13510 w 15240"/>
              <a:gd name="T61" fmla="*/ 2667 h 24129"/>
              <a:gd name="T62" fmla="*/ 11083 w 15240"/>
              <a:gd name="T63" fmla="*/ 610 h 24129"/>
              <a:gd name="T64" fmla="*/ 9161 w 15240"/>
              <a:gd name="T65" fmla="*/ 0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40" h="24129">
                <a:moveTo>
                  <a:pt x="13510" y="2667"/>
                </a:moveTo>
                <a:lnTo>
                  <a:pt x="8232" y="2667"/>
                </a:lnTo>
                <a:lnTo>
                  <a:pt x="9353" y="3085"/>
                </a:lnTo>
                <a:lnTo>
                  <a:pt x="11083" y="4628"/>
                </a:lnTo>
                <a:lnTo>
                  <a:pt x="11531" y="5656"/>
                </a:lnTo>
                <a:lnTo>
                  <a:pt x="11531" y="7649"/>
                </a:lnTo>
                <a:lnTo>
                  <a:pt x="0" y="21180"/>
                </a:lnTo>
                <a:lnTo>
                  <a:pt x="0" y="23848"/>
                </a:lnTo>
                <a:lnTo>
                  <a:pt x="14831" y="23848"/>
                </a:lnTo>
                <a:lnTo>
                  <a:pt x="14831" y="21180"/>
                </a:lnTo>
                <a:lnTo>
                  <a:pt x="3812" y="21180"/>
                </a:lnTo>
                <a:lnTo>
                  <a:pt x="12001" y="12727"/>
                </a:lnTo>
                <a:lnTo>
                  <a:pt x="13164" y="11313"/>
                </a:lnTo>
                <a:lnTo>
                  <a:pt x="13806" y="10285"/>
                </a:lnTo>
                <a:lnTo>
                  <a:pt x="14511" y="8581"/>
                </a:lnTo>
                <a:lnTo>
                  <a:pt x="14702" y="7649"/>
                </a:lnTo>
                <a:lnTo>
                  <a:pt x="14688" y="4628"/>
                </a:lnTo>
                <a:lnTo>
                  <a:pt x="13966" y="3053"/>
                </a:lnTo>
                <a:lnTo>
                  <a:pt x="13510" y="2667"/>
                </a:lnTo>
                <a:close/>
              </a:path>
              <a:path w="15240" h="24129">
                <a:moveTo>
                  <a:pt x="9161" y="0"/>
                </a:moveTo>
                <a:lnTo>
                  <a:pt x="5830" y="0"/>
                </a:lnTo>
                <a:lnTo>
                  <a:pt x="4805" y="128"/>
                </a:lnTo>
                <a:lnTo>
                  <a:pt x="2627" y="642"/>
                </a:lnTo>
                <a:lnTo>
                  <a:pt x="1441" y="1028"/>
                </a:lnTo>
                <a:lnTo>
                  <a:pt x="160" y="1542"/>
                </a:lnTo>
                <a:lnTo>
                  <a:pt x="160" y="4756"/>
                </a:lnTo>
                <a:lnTo>
                  <a:pt x="1409" y="4049"/>
                </a:lnTo>
                <a:lnTo>
                  <a:pt x="2594" y="3535"/>
                </a:lnTo>
                <a:lnTo>
                  <a:pt x="4772" y="2860"/>
                </a:lnTo>
                <a:lnTo>
                  <a:pt x="5830" y="2667"/>
                </a:lnTo>
                <a:lnTo>
                  <a:pt x="13510" y="2667"/>
                </a:lnTo>
                <a:lnTo>
                  <a:pt x="11083" y="610"/>
                </a:lnTo>
                <a:lnTo>
                  <a:pt x="9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0" name="object 260"/>
          <p:cNvSpPr>
            <a:spLocks/>
          </p:cNvSpPr>
          <p:nvPr/>
        </p:nvSpPr>
        <p:spPr bwMode="auto">
          <a:xfrm>
            <a:off x="8226425" y="6191250"/>
            <a:ext cx="12700" cy="15875"/>
          </a:xfrm>
          <a:custGeom>
            <a:avLst/>
            <a:gdLst>
              <a:gd name="T0" fmla="*/ 10666 w 16509"/>
              <a:gd name="T1" fmla="*/ 0 h 24765"/>
              <a:gd name="T2" fmla="*/ 5444 w 16509"/>
              <a:gd name="T3" fmla="*/ 0 h 24765"/>
              <a:gd name="T4" fmla="*/ 3427 w 16509"/>
              <a:gd name="T5" fmla="*/ 1060 h 24765"/>
              <a:gd name="T6" fmla="*/ 671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1 w 16509"/>
              <a:gd name="T13" fmla="*/ 19123 h 24765"/>
              <a:gd name="T14" fmla="*/ 3427 w 16509"/>
              <a:gd name="T15" fmla="*/ 23237 h 24765"/>
              <a:gd name="T16" fmla="*/ 5444 w 16509"/>
              <a:gd name="T17" fmla="*/ 24266 h 24765"/>
              <a:gd name="T18" fmla="*/ 10666 w 16509"/>
              <a:gd name="T19" fmla="*/ 24266 h 24765"/>
              <a:gd name="T20" fmla="*/ 12651 w 16509"/>
              <a:gd name="T21" fmla="*/ 23237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4 h 24765"/>
              <a:gd name="T30" fmla="*/ 3288 w 16509"/>
              <a:gd name="T31" fmla="*/ 16102 h 24765"/>
              <a:gd name="T32" fmla="*/ 3283 w 16509"/>
              <a:gd name="T33" fmla="*/ 8228 h 24765"/>
              <a:gd name="T34" fmla="*/ 3554 w 16509"/>
              <a:gd name="T35" fmla="*/ 6524 h 24765"/>
              <a:gd name="T36" fmla="*/ 5220 w 16509"/>
              <a:gd name="T37" fmla="*/ 3310 h 24765"/>
              <a:gd name="T38" fmla="*/ 6437 w 16509"/>
              <a:gd name="T39" fmla="*/ 2507 h 24765"/>
              <a:gd name="T40" fmla="*/ 13642 w 16509"/>
              <a:gd name="T41" fmla="*/ 2507 h 24765"/>
              <a:gd name="T42" fmla="*/ 12651 w 16509"/>
              <a:gd name="T43" fmla="*/ 1060 h 24765"/>
              <a:gd name="T44" fmla="*/ 10666 w 16509"/>
              <a:gd name="T45" fmla="*/ 0 h 24765"/>
              <a:gd name="T46" fmla="*/ 13642 w 16509"/>
              <a:gd name="T47" fmla="*/ 2507 h 24765"/>
              <a:gd name="T48" fmla="*/ 9705 w 16509"/>
              <a:gd name="T49" fmla="*/ 2507 h 24765"/>
              <a:gd name="T50" fmla="*/ 10922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4 h 24765"/>
              <a:gd name="T62" fmla="*/ 11755 w 16509"/>
              <a:gd name="T63" fmla="*/ 19381 h 24765"/>
              <a:gd name="T64" fmla="*/ 10922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2 w 16509"/>
              <a:gd name="T79" fmla="*/ 250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4" y="0"/>
                </a:lnTo>
                <a:lnTo>
                  <a:pt x="3427" y="1060"/>
                </a:lnTo>
                <a:lnTo>
                  <a:pt x="671" y="5206"/>
                </a:lnTo>
                <a:lnTo>
                  <a:pt x="0" y="8228"/>
                </a:lnTo>
                <a:lnTo>
                  <a:pt x="0" y="16102"/>
                </a:lnTo>
                <a:lnTo>
                  <a:pt x="671" y="19123"/>
                </a:lnTo>
                <a:lnTo>
                  <a:pt x="3427" y="23237"/>
                </a:lnTo>
                <a:lnTo>
                  <a:pt x="5444" y="24266"/>
                </a:lnTo>
                <a:lnTo>
                  <a:pt x="10666" y="24266"/>
                </a:lnTo>
                <a:lnTo>
                  <a:pt x="12651" y="23237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4"/>
                </a:lnTo>
                <a:lnTo>
                  <a:pt x="3288" y="16102"/>
                </a:lnTo>
                <a:lnTo>
                  <a:pt x="3283" y="8228"/>
                </a:lnTo>
                <a:lnTo>
                  <a:pt x="3554" y="6524"/>
                </a:lnTo>
                <a:lnTo>
                  <a:pt x="5220" y="3310"/>
                </a:lnTo>
                <a:lnTo>
                  <a:pt x="6437" y="2507"/>
                </a:lnTo>
                <a:lnTo>
                  <a:pt x="13642" y="2507"/>
                </a:lnTo>
                <a:lnTo>
                  <a:pt x="12651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2" y="2507"/>
                </a:moveTo>
                <a:lnTo>
                  <a:pt x="9705" y="2507"/>
                </a:lnTo>
                <a:lnTo>
                  <a:pt x="10922" y="3310"/>
                </a:lnTo>
                <a:lnTo>
                  <a:pt x="11755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4"/>
                </a:lnTo>
                <a:lnTo>
                  <a:pt x="11755" y="19381"/>
                </a:lnTo>
                <a:lnTo>
                  <a:pt x="10922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2" y="25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1" name="object 261"/>
          <p:cNvSpPr>
            <a:spLocks/>
          </p:cNvSpPr>
          <p:nvPr/>
        </p:nvSpPr>
        <p:spPr bwMode="auto">
          <a:xfrm>
            <a:off x="8472488" y="6191250"/>
            <a:ext cx="11112" cy="15875"/>
          </a:xfrm>
          <a:custGeom>
            <a:avLst/>
            <a:gdLst>
              <a:gd name="T0" fmla="*/ 13510 w 15240"/>
              <a:gd name="T1" fmla="*/ 2667 h 24129"/>
              <a:gd name="T2" fmla="*/ 8232 w 15240"/>
              <a:gd name="T3" fmla="*/ 2667 h 24129"/>
              <a:gd name="T4" fmla="*/ 9353 w 15240"/>
              <a:gd name="T5" fmla="*/ 3085 h 24129"/>
              <a:gd name="T6" fmla="*/ 11083 w 15240"/>
              <a:gd name="T7" fmla="*/ 4628 h 24129"/>
              <a:gd name="T8" fmla="*/ 11531 w 15240"/>
              <a:gd name="T9" fmla="*/ 5656 h 24129"/>
              <a:gd name="T10" fmla="*/ 11531 w 15240"/>
              <a:gd name="T11" fmla="*/ 7649 h 24129"/>
              <a:gd name="T12" fmla="*/ 0 w 15240"/>
              <a:gd name="T13" fmla="*/ 21180 h 24129"/>
              <a:gd name="T14" fmla="*/ 0 w 15240"/>
              <a:gd name="T15" fmla="*/ 23848 h 24129"/>
              <a:gd name="T16" fmla="*/ 14831 w 15240"/>
              <a:gd name="T17" fmla="*/ 23848 h 24129"/>
              <a:gd name="T18" fmla="*/ 14831 w 15240"/>
              <a:gd name="T19" fmla="*/ 21180 h 24129"/>
              <a:gd name="T20" fmla="*/ 3812 w 15240"/>
              <a:gd name="T21" fmla="*/ 21180 h 24129"/>
              <a:gd name="T22" fmla="*/ 12001 w 15240"/>
              <a:gd name="T23" fmla="*/ 12727 h 24129"/>
              <a:gd name="T24" fmla="*/ 13164 w 15240"/>
              <a:gd name="T25" fmla="*/ 11313 h 24129"/>
              <a:gd name="T26" fmla="*/ 13806 w 15240"/>
              <a:gd name="T27" fmla="*/ 10285 h 24129"/>
              <a:gd name="T28" fmla="*/ 14511 w 15240"/>
              <a:gd name="T29" fmla="*/ 8581 h 24129"/>
              <a:gd name="T30" fmla="*/ 14702 w 15240"/>
              <a:gd name="T31" fmla="*/ 7649 h 24129"/>
              <a:gd name="T32" fmla="*/ 14688 w 15240"/>
              <a:gd name="T33" fmla="*/ 4628 h 24129"/>
              <a:gd name="T34" fmla="*/ 13966 w 15240"/>
              <a:gd name="T35" fmla="*/ 3053 h 24129"/>
              <a:gd name="T36" fmla="*/ 13510 w 15240"/>
              <a:gd name="T37" fmla="*/ 2667 h 24129"/>
              <a:gd name="T38" fmla="*/ 9161 w 15240"/>
              <a:gd name="T39" fmla="*/ 0 h 24129"/>
              <a:gd name="T40" fmla="*/ 5830 w 15240"/>
              <a:gd name="T41" fmla="*/ 0 h 24129"/>
              <a:gd name="T42" fmla="*/ 4805 w 15240"/>
              <a:gd name="T43" fmla="*/ 128 h 24129"/>
              <a:gd name="T44" fmla="*/ 2627 w 15240"/>
              <a:gd name="T45" fmla="*/ 642 h 24129"/>
              <a:gd name="T46" fmla="*/ 1441 w 15240"/>
              <a:gd name="T47" fmla="*/ 1028 h 24129"/>
              <a:gd name="T48" fmla="*/ 160 w 15240"/>
              <a:gd name="T49" fmla="*/ 1542 h 24129"/>
              <a:gd name="T50" fmla="*/ 160 w 15240"/>
              <a:gd name="T51" fmla="*/ 4756 h 24129"/>
              <a:gd name="T52" fmla="*/ 1409 w 15240"/>
              <a:gd name="T53" fmla="*/ 4049 h 24129"/>
              <a:gd name="T54" fmla="*/ 2594 w 15240"/>
              <a:gd name="T55" fmla="*/ 3535 h 24129"/>
              <a:gd name="T56" fmla="*/ 4772 w 15240"/>
              <a:gd name="T57" fmla="*/ 2860 h 24129"/>
              <a:gd name="T58" fmla="*/ 5830 w 15240"/>
              <a:gd name="T59" fmla="*/ 2667 h 24129"/>
              <a:gd name="T60" fmla="*/ 13510 w 15240"/>
              <a:gd name="T61" fmla="*/ 2667 h 24129"/>
              <a:gd name="T62" fmla="*/ 11083 w 15240"/>
              <a:gd name="T63" fmla="*/ 610 h 24129"/>
              <a:gd name="T64" fmla="*/ 9161 w 15240"/>
              <a:gd name="T65" fmla="*/ 0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40" h="24129">
                <a:moveTo>
                  <a:pt x="13510" y="2667"/>
                </a:moveTo>
                <a:lnTo>
                  <a:pt x="8232" y="2667"/>
                </a:lnTo>
                <a:lnTo>
                  <a:pt x="9353" y="3085"/>
                </a:lnTo>
                <a:lnTo>
                  <a:pt x="11083" y="4628"/>
                </a:lnTo>
                <a:lnTo>
                  <a:pt x="11531" y="5656"/>
                </a:lnTo>
                <a:lnTo>
                  <a:pt x="11531" y="7649"/>
                </a:lnTo>
                <a:lnTo>
                  <a:pt x="0" y="21180"/>
                </a:lnTo>
                <a:lnTo>
                  <a:pt x="0" y="23848"/>
                </a:lnTo>
                <a:lnTo>
                  <a:pt x="14831" y="23848"/>
                </a:lnTo>
                <a:lnTo>
                  <a:pt x="14831" y="21180"/>
                </a:lnTo>
                <a:lnTo>
                  <a:pt x="3812" y="21180"/>
                </a:lnTo>
                <a:lnTo>
                  <a:pt x="12001" y="12727"/>
                </a:lnTo>
                <a:lnTo>
                  <a:pt x="13164" y="11313"/>
                </a:lnTo>
                <a:lnTo>
                  <a:pt x="13806" y="10285"/>
                </a:lnTo>
                <a:lnTo>
                  <a:pt x="14511" y="8581"/>
                </a:lnTo>
                <a:lnTo>
                  <a:pt x="14702" y="7649"/>
                </a:lnTo>
                <a:lnTo>
                  <a:pt x="14688" y="4628"/>
                </a:lnTo>
                <a:lnTo>
                  <a:pt x="13966" y="3053"/>
                </a:lnTo>
                <a:lnTo>
                  <a:pt x="13510" y="2667"/>
                </a:lnTo>
                <a:close/>
              </a:path>
              <a:path w="15240" h="24129">
                <a:moveTo>
                  <a:pt x="9161" y="0"/>
                </a:moveTo>
                <a:lnTo>
                  <a:pt x="5830" y="0"/>
                </a:lnTo>
                <a:lnTo>
                  <a:pt x="4805" y="128"/>
                </a:lnTo>
                <a:lnTo>
                  <a:pt x="2627" y="642"/>
                </a:lnTo>
                <a:lnTo>
                  <a:pt x="1441" y="1028"/>
                </a:lnTo>
                <a:lnTo>
                  <a:pt x="160" y="1542"/>
                </a:lnTo>
                <a:lnTo>
                  <a:pt x="160" y="4756"/>
                </a:lnTo>
                <a:lnTo>
                  <a:pt x="1409" y="4049"/>
                </a:lnTo>
                <a:lnTo>
                  <a:pt x="2594" y="3535"/>
                </a:lnTo>
                <a:lnTo>
                  <a:pt x="4772" y="2860"/>
                </a:lnTo>
                <a:lnTo>
                  <a:pt x="5830" y="2667"/>
                </a:lnTo>
                <a:lnTo>
                  <a:pt x="13510" y="2667"/>
                </a:lnTo>
                <a:lnTo>
                  <a:pt x="11083" y="610"/>
                </a:lnTo>
                <a:lnTo>
                  <a:pt x="9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2" name="object 262"/>
          <p:cNvSpPr>
            <a:spLocks/>
          </p:cNvSpPr>
          <p:nvPr/>
        </p:nvSpPr>
        <p:spPr bwMode="auto">
          <a:xfrm>
            <a:off x="8486775" y="6191250"/>
            <a:ext cx="11113" cy="15875"/>
          </a:xfrm>
          <a:custGeom>
            <a:avLst/>
            <a:gdLst>
              <a:gd name="T0" fmla="*/ 0 w 15240"/>
              <a:gd name="T1" fmla="*/ 19702 h 24129"/>
              <a:gd name="T2" fmla="*/ 0 w 15240"/>
              <a:gd name="T3" fmla="*/ 22884 h 24129"/>
              <a:gd name="T4" fmla="*/ 1089 w 15240"/>
              <a:gd name="T5" fmla="*/ 23237 h 24129"/>
              <a:gd name="T6" fmla="*/ 2114 w 15240"/>
              <a:gd name="T7" fmla="*/ 23462 h 24129"/>
              <a:gd name="T8" fmla="*/ 3139 w 15240"/>
              <a:gd name="T9" fmla="*/ 23623 h 24129"/>
              <a:gd name="T10" fmla="*/ 4164 w 15240"/>
              <a:gd name="T11" fmla="*/ 23752 h 24129"/>
              <a:gd name="T12" fmla="*/ 8968 w 15240"/>
              <a:gd name="T13" fmla="*/ 23848 h 24129"/>
              <a:gd name="T14" fmla="*/ 11179 w 15240"/>
              <a:gd name="T15" fmla="*/ 23173 h 24129"/>
              <a:gd name="T16" fmla="*/ 13405 w 15240"/>
              <a:gd name="T17" fmla="*/ 21213 h 24129"/>
              <a:gd name="T18" fmla="*/ 7880 w 15240"/>
              <a:gd name="T19" fmla="*/ 21213 h 24129"/>
              <a:gd name="T20" fmla="*/ 3907 w 15240"/>
              <a:gd name="T21" fmla="*/ 21116 h 24129"/>
              <a:gd name="T22" fmla="*/ 1889 w 15240"/>
              <a:gd name="T23" fmla="*/ 20602 h 24129"/>
              <a:gd name="T24" fmla="*/ 929 w 15240"/>
              <a:gd name="T25" fmla="*/ 20216 h 24129"/>
              <a:gd name="T26" fmla="*/ 0 w 15240"/>
              <a:gd name="T27" fmla="*/ 19702 h 24129"/>
              <a:gd name="T28" fmla="*/ 13348 w 15240"/>
              <a:gd name="T29" fmla="*/ 10606 h 24129"/>
              <a:gd name="T30" fmla="*/ 7880 w 15240"/>
              <a:gd name="T31" fmla="*/ 10606 h 24129"/>
              <a:gd name="T32" fmla="*/ 9321 w 15240"/>
              <a:gd name="T33" fmla="*/ 11088 h 24129"/>
              <a:gd name="T34" fmla="*/ 11403 w 15240"/>
              <a:gd name="T35" fmla="*/ 13017 h 24129"/>
              <a:gd name="T36" fmla="*/ 11948 w 15240"/>
              <a:gd name="T37" fmla="*/ 14302 h 24129"/>
              <a:gd name="T38" fmla="*/ 11948 w 15240"/>
              <a:gd name="T39" fmla="*/ 17548 h 24129"/>
              <a:gd name="T40" fmla="*/ 11403 w 15240"/>
              <a:gd name="T41" fmla="*/ 18834 h 24129"/>
              <a:gd name="T42" fmla="*/ 9321 w 15240"/>
              <a:gd name="T43" fmla="*/ 20763 h 24129"/>
              <a:gd name="T44" fmla="*/ 7880 w 15240"/>
              <a:gd name="T45" fmla="*/ 21213 h 24129"/>
              <a:gd name="T46" fmla="*/ 13405 w 15240"/>
              <a:gd name="T47" fmla="*/ 21213 h 24129"/>
              <a:gd name="T48" fmla="*/ 14317 w 15240"/>
              <a:gd name="T49" fmla="*/ 20409 h 24129"/>
              <a:gd name="T50" fmla="*/ 15119 w 15240"/>
              <a:gd name="T51" fmla="*/ 18448 h 24129"/>
              <a:gd name="T52" fmla="*/ 15119 w 15240"/>
              <a:gd name="T53" fmla="*/ 13467 h 24129"/>
              <a:gd name="T54" fmla="*/ 14350 w 15240"/>
              <a:gd name="T55" fmla="*/ 11538 h 24129"/>
              <a:gd name="T56" fmla="*/ 13348 w 15240"/>
              <a:gd name="T57" fmla="*/ 10606 h 24129"/>
              <a:gd name="T58" fmla="*/ 13389 w 15240"/>
              <a:gd name="T59" fmla="*/ 0 h 24129"/>
              <a:gd name="T60" fmla="*/ 993 w 15240"/>
              <a:gd name="T61" fmla="*/ 0 h 24129"/>
              <a:gd name="T62" fmla="*/ 993 w 15240"/>
              <a:gd name="T63" fmla="*/ 11763 h 24129"/>
              <a:gd name="T64" fmla="*/ 1858 w 15240"/>
              <a:gd name="T65" fmla="*/ 11377 h 24129"/>
              <a:gd name="T66" fmla="*/ 2722 w 15240"/>
              <a:gd name="T67" fmla="*/ 11088 h 24129"/>
              <a:gd name="T68" fmla="*/ 4389 w 15240"/>
              <a:gd name="T69" fmla="*/ 10703 h 24129"/>
              <a:gd name="T70" fmla="*/ 7880 w 15240"/>
              <a:gd name="T71" fmla="*/ 10606 h 24129"/>
              <a:gd name="T72" fmla="*/ 13348 w 15240"/>
              <a:gd name="T73" fmla="*/ 10606 h 24129"/>
              <a:gd name="T74" fmla="*/ 11275 w 15240"/>
              <a:gd name="T75" fmla="*/ 8678 h 24129"/>
              <a:gd name="T76" fmla="*/ 10561 w 15240"/>
              <a:gd name="T77" fmla="*/ 8420 h 24129"/>
              <a:gd name="T78" fmla="*/ 3876 w 15240"/>
              <a:gd name="T79" fmla="*/ 8420 h 24129"/>
              <a:gd name="T80" fmla="*/ 3876 w 15240"/>
              <a:gd name="T81" fmla="*/ 2667 h 24129"/>
              <a:gd name="T82" fmla="*/ 13389 w 15240"/>
              <a:gd name="T83" fmla="*/ 2667 h 24129"/>
              <a:gd name="T84" fmla="*/ 13389 w 15240"/>
              <a:gd name="T85" fmla="*/ 0 h 24129"/>
              <a:gd name="T86" fmla="*/ 9225 w 15240"/>
              <a:gd name="T87" fmla="*/ 7938 h 24129"/>
              <a:gd name="T88" fmla="*/ 5702 w 15240"/>
              <a:gd name="T89" fmla="*/ 8003 h 24129"/>
              <a:gd name="T90" fmla="*/ 4804 w 15240"/>
              <a:gd name="T91" fmla="*/ 8131 h 24129"/>
              <a:gd name="T92" fmla="*/ 4324 w 15240"/>
              <a:gd name="T93" fmla="*/ 8260 h 24129"/>
              <a:gd name="T94" fmla="*/ 3876 w 15240"/>
              <a:gd name="T95" fmla="*/ 8420 h 24129"/>
              <a:gd name="T96" fmla="*/ 10561 w 15240"/>
              <a:gd name="T97" fmla="*/ 8420 h 24129"/>
              <a:gd name="T98" fmla="*/ 9225 w 15240"/>
              <a:gd name="T99" fmla="*/ 7938 h 24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240" h="24129">
                <a:moveTo>
                  <a:pt x="0" y="19702"/>
                </a:moveTo>
                <a:lnTo>
                  <a:pt x="0" y="22884"/>
                </a:lnTo>
                <a:lnTo>
                  <a:pt x="1089" y="23237"/>
                </a:lnTo>
                <a:lnTo>
                  <a:pt x="2114" y="23462"/>
                </a:lnTo>
                <a:lnTo>
                  <a:pt x="3139" y="23623"/>
                </a:lnTo>
                <a:lnTo>
                  <a:pt x="4164" y="23752"/>
                </a:lnTo>
                <a:lnTo>
                  <a:pt x="8968" y="23848"/>
                </a:lnTo>
                <a:lnTo>
                  <a:pt x="11179" y="23173"/>
                </a:lnTo>
                <a:lnTo>
                  <a:pt x="13405" y="21213"/>
                </a:lnTo>
                <a:lnTo>
                  <a:pt x="7880" y="21213"/>
                </a:lnTo>
                <a:lnTo>
                  <a:pt x="3907" y="21116"/>
                </a:lnTo>
                <a:lnTo>
                  <a:pt x="1889" y="20602"/>
                </a:lnTo>
                <a:lnTo>
                  <a:pt x="929" y="20216"/>
                </a:lnTo>
                <a:lnTo>
                  <a:pt x="0" y="19702"/>
                </a:lnTo>
                <a:close/>
              </a:path>
              <a:path w="15240" h="24129">
                <a:moveTo>
                  <a:pt x="13348" y="10606"/>
                </a:moveTo>
                <a:lnTo>
                  <a:pt x="7880" y="10606"/>
                </a:lnTo>
                <a:lnTo>
                  <a:pt x="9321" y="11088"/>
                </a:lnTo>
                <a:lnTo>
                  <a:pt x="11403" y="13017"/>
                </a:lnTo>
                <a:lnTo>
                  <a:pt x="11948" y="14302"/>
                </a:lnTo>
                <a:lnTo>
                  <a:pt x="11948" y="17548"/>
                </a:lnTo>
                <a:lnTo>
                  <a:pt x="11403" y="18834"/>
                </a:lnTo>
                <a:lnTo>
                  <a:pt x="9321" y="20763"/>
                </a:lnTo>
                <a:lnTo>
                  <a:pt x="7880" y="21213"/>
                </a:lnTo>
                <a:lnTo>
                  <a:pt x="13405" y="21213"/>
                </a:lnTo>
                <a:lnTo>
                  <a:pt x="14317" y="20409"/>
                </a:lnTo>
                <a:lnTo>
                  <a:pt x="15119" y="18448"/>
                </a:lnTo>
                <a:lnTo>
                  <a:pt x="15119" y="13467"/>
                </a:lnTo>
                <a:lnTo>
                  <a:pt x="14350" y="11538"/>
                </a:lnTo>
                <a:lnTo>
                  <a:pt x="13348" y="10606"/>
                </a:lnTo>
                <a:close/>
              </a:path>
              <a:path w="15240" h="24129">
                <a:moveTo>
                  <a:pt x="13389" y="0"/>
                </a:moveTo>
                <a:lnTo>
                  <a:pt x="993" y="0"/>
                </a:lnTo>
                <a:lnTo>
                  <a:pt x="993" y="11763"/>
                </a:lnTo>
                <a:lnTo>
                  <a:pt x="1858" y="11377"/>
                </a:lnTo>
                <a:lnTo>
                  <a:pt x="2722" y="11088"/>
                </a:lnTo>
                <a:lnTo>
                  <a:pt x="4389" y="10703"/>
                </a:lnTo>
                <a:lnTo>
                  <a:pt x="7880" y="10606"/>
                </a:lnTo>
                <a:lnTo>
                  <a:pt x="13348" y="10606"/>
                </a:lnTo>
                <a:lnTo>
                  <a:pt x="11275" y="8678"/>
                </a:lnTo>
                <a:lnTo>
                  <a:pt x="10561" y="8420"/>
                </a:lnTo>
                <a:lnTo>
                  <a:pt x="3876" y="8420"/>
                </a:lnTo>
                <a:lnTo>
                  <a:pt x="3876" y="2667"/>
                </a:lnTo>
                <a:lnTo>
                  <a:pt x="13389" y="2667"/>
                </a:lnTo>
                <a:lnTo>
                  <a:pt x="13389" y="0"/>
                </a:lnTo>
                <a:close/>
              </a:path>
              <a:path w="15240" h="24129">
                <a:moveTo>
                  <a:pt x="9225" y="7938"/>
                </a:moveTo>
                <a:lnTo>
                  <a:pt x="5702" y="8003"/>
                </a:lnTo>
                <a:lnTo>
                  <a:pt x="4804" y="8131"/>
                </a:lnTo>
                <a:lnTo>
                  <a:pt x="4324" y="8260"/>
                </a:lnTo>
                <a:lnTo>
                  <a:pt x="3876" y="8420"/>
                </a:lnTo>
                <a:lnTo>
                  <a:pt x="10561" y="8420"/>
                </a:lnTo>
                <a:lnTo>
                  <a:pt x="9225" y="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3" name="object 263"/>
          <p:cNvSpPr>
            <a:spLocks/>
          </p:cNvSpPr>
          <p:nvPr/>
        </p:nvSpPr>
        <p:spPr bwMode="auto">
          <a:xfrm>
            <a:off x="7893050" y="6223000"/>
            <a:ext cx="7938" cy="15875"/>
          </a:xfrm>
          <a:custGeom>
            <a:avLst/>
            <a:gdLst>
              <a:gd name="T0" fmla="*/ 4996 w 11429"/>
              <a:gd name="T1" fmla="*/ 7231 h 22859"/>
              <a:gd name="T2" fmla="*/ 2113 w 11429"/>
              <a:gd name="T3" fmla="*/ 7231 h 22859"/>
              <a:gd name="T4" fmla="*/ 2166 w 11429"/>
              <a:gd name="T5" fmla="*/ 19156 h 22859"/>
              <a:gd name="T6" fmla="*/ 2529 w 11429"/>
              <a:gd name="T7" fmla="*/ 20473 h 22859"/>
              <a:gd name="T8" fmla="*/ 4196 w 11429"/>
              <a:gd name="T9" fmla="*/ 22145 h 22859"/>
              <a:gd name="T10" fmla="*/ 5732 w 11429"/>
              <a:gd name="T11" fmla="*/ 22562 h 22859"/>
              <a:gd name="T12" fmla="*/ 10922 w 11429"/>
              <a:gd name="T13" fmla="*/ 22562 h 22859"/>
              <a:gd name="T14" fmla="*/ 10922 w 11429"/>
              <a:gd name="T15" fmla="*/ 20152 h 22859"/>
              <a:gd name="T16" fmla="*/ 6757 w 11429"/>
              <a:gd name="T17" fmla="*/ 20152 h 22859"/>
              <a:gd name="T18" fmla="*/ 5957 w 11429"/>
              <a:gd name="T19" fmla="*/ 19959 h 22859"/>
              <a:gd name="T20" fmla="*/ 5189 w 11429"/>
              <a:gd name="T21" fmla="*/ 19156 h 22859"/>
              <a:gd name="T22" fmla="*/ 4996 w 11429"/>
              <a:gd name="T23" fmla="*/ 18223 h 22859"/>
              <a:gd name="T24" fmla="*/ 4996 w 11429"/>
              <a:gd name="T25" fmla="*/ 7231 h 22859"/>
              <a:gd name="T26" fmla="*/ 10922 w 11429"/>
              <a:gd name="T27" fmla="*/ 4981 h 22859"/>
              <a:gd name="T28" fmla="*/ 0 w 11429"/>
              <a:gd name="T29" fmla="*/ 4981 h 22859"/>
              <a:gd name="T30" fmla="*/ 0 w 11429"/>
              <a:gd name="T31" fmla="*/ 7231 h 22859"/>
              <a:gd name="T32" fmla="*/ 10922 w 11429"/>
              <a:gd name="T33" fmla="*/ 7231 h 22859"/>
              <a:gd name="T34" fmla="*/ 10922 w 11429"/>
              <a:gd name="T35" fmla="*/ 4981 h 22859"/>
              <a:gd name="T36" fmla="*/ 4996 w 11429"/>
              <a:gd name="T37" fmla="*/ 0 h 22859"/>
              <a:gd name="T38" fmla="*/ 2113 w 11429"/>
              <a:gd name="T39" fmla="*/ 0 h 22859"/>
              <a:gd name="T40" fmla="*/ 2113 w 11429"/>
              <a:gd name="T41" fmla="*/ 4981 h 22859"/>
              <a:gd name="T42" fmla="*/ 4996 w 11429"/>
              <a:gd name="T43" fmla="*/ 4981 h 22859"/>
              <a:gd name="T44" fmla="*/ 4996 w 11429"/>
              <a:gd name="T45" fmla="*/ 0 h 22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429" h="22859">
                <a:moveTo>
                  <a:pt x="4996" y="7231"/>
                </a:moveTo>
                <a:lnTo>
                  <a:pt x="2113" y="7231"/>
                </a:lnTo>
                <a:lnTo>
                  <a:pt x="2166" y="19156"/>
                </a:lnTo>
                <a:lnTo>
                  <a:pt x="2529" y="20473"/>
                </a:lnTo>
                <a:lnTo>
                  <a:pt x="4196" y="22145"/>
                </a:lnTo>
                <a:lnTo>
                  <a:pt x="5732" y="22562"/>
                </a:lnTo>
                <a:lnTo>
                  <a:pt x="10922" y="22562"/>
                </a:lnTo>
                <a:lnTo>
                  <a:pt x="10922" y="20152"/>
                </a:lnTo>
                <a:lnTo>
                  <a:pt x="6757" y="20152"/>
                </a:lnTo>
                <a:lnTo>
                  <a:pt x="5957" y="19959"/>
                </a:lnTo>
                <a:lnTo>
                  <a:pt x="5189" y="19156"/>
                </a:lnTo>
                <a:lnTo>
                  <a:pt x="4996" y="18223"/>
                </a:lnTo>
                <a:lnTo>
                  <a:pt x="4996" y="7231"/>
                </a:lnTo>
                <a:close/>
              </a:path>
              <a:path w="11429" h="22859">
                <a:moveTo>
                  <a:pt x="10922" y="4981"/>
                </a:moveTo>
                <a:lnTo>
                  <a:pt x="0" y="4981"/>
                </a:lnTo>
                <a:lnTo>
                  <a:pt x="0" y="7231"/>
                </a:lnTo>
                <a:lnTo>
                  <a:pt x="10922" y="7231"/>
                </a:lnTo>
                <a:lnTo>
                  <a:pt x="10922" y="4981"/>
                </a:lnTo>
                <a:close/>
              </a:path>
              <a:path w="11429" h="22859">
                <a:moveTo>
                  <a:pt x="4996" y="0"/>
                </a:moveTo>
                <a:lnTo>
                  <a:pt x="2113" y="0"/>
                </a:lnTo>
                <a:lnTo>
                  <a:pt x="2113" y="4981"/>
                </a:lnTo>
                <a:lnTo>
                  <a:pt x="4996" y="4981"/>
                </a:lnTo>
                <a:lnTo>
                  <a:pt x="49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4" name="object 264"/>
          <p:cNvSpPr>
            <a:spLocks/>
          </p:cNvSpPr>
          <p:nvPr/>
        </p:nvSpPr>
        <p:spPr bwMode="auto">
          <a:xfrm>
            <a:off x="7902575" y="6221413"/>
            <a:ext cx="3175" cy="17462"/>
          </a:xfrm>
          <a:custGeom>
            <a:avLst/>
            <a:gdLst>
              <a:gd name="T0" fmla="*/ 2882 w 3175"/>
              <a:gd name="T1" fmla="*/ 6846 h 24765"/>
              <a:gd name="T2" fmla="*/ 0 w 3175"/>
              <a:gd name="T3" fmla="*/ 6846 h 24765"/>
              <a:gd name="T4" fmla="*/ 0 w 3175"/>
              <a:gd name="T5" fmla="*/ 24427 h 24765"/>
              <a:gd name="T6" fmla="*/ 2882 w 3175"/>
              <a:gd name="T7" fmla="*/ 24427 h 24765"/>
              <a:gd name="T8" fmla="*/ 2882 w 3175"/>
              <a:gd name="T9" fmla="*/ 6846 h 24765"/>
              <a:gd name="T10" fmla="*/ 2882 w 3175"/>
              <a:gd name="T11" fmla="*/ 0 h 24765"/>
              <a:gd name="T12" fmla="*/ 0 w 3175"/>
              <a:gd name="T13" fmla="*/ 0 h 24765"/>
              <a:gd name="T14" fmla="*/ 0 w 3175"/>
              <a:gd name="T15" fmla="*/ 3664 h 24765"/>
              <a:gd name="T16" fmla="*/ 2882 w 3175"/>
              <a:gd name="T17" fmla="*/ 3664 h 24765"/>
              <a:gd name="T18" fmla="*/ 2882 w 3175"/>
              <a:gd name="T19" fmla="*/ 0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75" h="24765">
                <a:moveTo>
                  <a:pt x="2882" y="6846"/>
                </a:moveTo>
                <a:lnTo>
                  <a:pt x="0" y="6846"/>
                </a:lnTo>
                <a:lnTo>
                  <a:pt x="0" y="24427"/>
                </a:lnTo>
                <a:lnTo>
                  <a:pt x="2882" y="24427"/>
                </a:lnTo>
                <a:lnTo>
                  <a:pt x="2882" y="6846"/>
                </a:lnTo>
                <a:close/>
              </a:path>
              <a:path w="3175" h="24765">
                <a:moveTo>
                  <a:pt x="2882" y="0"/>
                </a:moveTo>
                <a:lnTo>
                  <a:pt x="0" y="0"/>
                </a:lnTo>
                <a:lnTo>
                  <a:pt x="0" y="3664"/>
                </a:lnTo>
                <a:lnTo>
                  <a:pt x="2882" y="3664"/>
                </a:lnTo>
                <a:lnTo>
                  <a:pt x="28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5" name="object 265"/>
          <p:cNvSpPr>
            <a:spLocks/>
          </p:cNvSpPr>
          <p:nvPr/>
        </p:nvSpPr>
        <p:spPr bwMode="auto">
          <a:xfrm>
            <a:off x="7908925" y="6226175"/>
            <a:ext cx="19050" cy="12700"/>
          </a:xfrm>
          <a:custGeom>
            <a:avLst/>
            <a:gdLst>
              <a:gd name="T0" fmla="*/ 2882 w 26034"/>
              <a:gd name="T1" fmla="*/ 417 h 18415"/>
              <a:gd name="T2" fmla="*/ 0 w 26034"/>
              <a:gd name="T3" fmla="*/ 417 h 18415"/>
              <a:gd name="T4" fmla="*/ 0 w 26034"/>
              <a:gd name="T5" fmla="*/ 17998 h 18415"/>
              <a:gd name="T6" fmla="*/ 2882 w 26034"/>
              <a:gd name="T7" fmla="*/ 17998 h 18415"/>
              <a:gd name="T8" fmla="*/ 2882 w 26034"/>
              <a:gd name="T9" fmla="*/ 6363 h 18415"/>
              <a:gd name="T10" fmla="*/ 3299 w 26034"/>
              <a:gd name="T11" fmla="*/ 5013 h 18415"/>
              <a:gd name="T12" fmla="*/ 4917 w 26034"/>
              <a:gd name="T13" fmla="*/ 3149 h 18415"/>
              <a:gd name="T14" fmla="*/ 2882 w 26034"/>
              <a:gd name="T15" fmla="*/ 3149 h 18415"/>
              <a:gd name="T16" fmla="*/ 2882 w 26034"/>
              <a:gd name="T17" fmla="*/ 417 h 18415"/>
              <a:gd name="T18" fmla="*/ 13250 w 26034"/>
              <a:gd name="T19" fmla="*/ 2506 h 18415"/>
              <a:gd name="T20" fmla="*/ 8905 w 26034"/>
              <a:gd name="T21" fmla="*/ 2506 h 18415"/>
              <a:gd name="T22" fmla="*/ 9833 w 26034"/>
              <a:gd name="T23" fmla="*/ 2924 h 18415"/>
              <a:gd name="T24" fmla="*/ 10487 w 26034"/>
              <a:gd name="T25" fmla="*/ 3792 h 18415"/>
              <a:gd name="T26" fmla="*/ 11019 w 26034"/>
              <a:gd name="T27" fmla="*/ 4563 h 18415"/>
              <a:gd name="T28" fmla="*/ 11339 w 26034"/>
              <a:gd name="T29" fmla="*/ 5817 h 18415"/>
              <a:gd name="T30" fmla="*/ 11339 w 26034"/>
              <a:gd name="T31" fmla="*/ 17998 h 18415"/>
              <a:gd name="T32" fmla="*/ 14222 w 26034"/>
              <a:gd name="T33" fmla="*/ 17998 h 18415"/>
              <a:gd name="T34" fmla="*/ 14222 w 26034"/>
              <a:gd name="T35" fmla="*/ 6363 h 18415"/>
              <a:gd name="T36" fmla="*/ 14639 w 26034"/>
              <a:gd name="T37" fmla="*/ 5013 h 18415"/>
              <a:gd name="T38" fmla="*/ 15699 w 26034"/>
              <a:gd name="T39" fmla="*/ 3792 h 18415"/>
              <a:gd name="T40" fmla="*/ 13741 w 26034"/>
              <a:gd name="T41" fmla="*/ 3792 h 18415"/>
              <a:gd name="T42" fmla="*/ 13293 w 26034"/>
              <a:gd name="T43" fmla="*/ 2571 h 18415"/>
              <a:gd name="T44" fmla="*/ 13250 w 26034"/>
              <a:gd name="T45" fmla="*/ 2506 h 18415"/>
              <a:gd name="T46" fmla="*/ 24503 w 26034"/>
              <a:gd name="T47" fmla="*/ 2506 h 18415"/>
              <a:gd name="T48" fmla="*/ 20276 w 26034"/>
              <a:gd name="T49" fmla="*/ 2506 h 18415"/>
              <a:gd name="T50" fmla="*/ 21173 w 26034"/>
              <a:gd name="T51" fmla="*/ 2924 h 18415"/>
              <a:gd name="T52" fmla="*/ 21826 w 26034"/>
              <a:gd name="T53" fmla="*/ 3792 h 18415"/>
              <a:gd name="T54" fmla="*/ 22358 w 26034"/>
              <a:gd name="T55" fmla="*/ 4563 h 18415"/>
              <a:gd name="T56" fmla="*/ 22678 w 26034"/>
              <a:gd name="T57" fmla="*/ 5817 h 18415"/>
              <a:gd name="T58" fmla="*/ 22678 w 26034"/>
              <a:gd name="T59" fmla="*/ 17998 h 18415"/>
              <a:gd name="T60" fmla="*/ 25561 w 26034"/>
              <a:gd name="T61" fmla="*/ 17998 h 18415"/>
              <a:gd name="T62" fmla="*/ 25552 w 26034"/>
              <a:gd name="T63" fmla="*/ 5013 h 18415"/>
              <a:gd name="T64" fmla="*/ 25049 w 26034"/>
              <a:gd name="T65" fmla="*/ 3214 h 18415"/>
              <a:gd name="T66" fmla="*/ 24503 w 26034"/>
              <a:gd name="T67" fmla="*/ 2506 h 18415"/>
              <a:gd name="T68" fmla="*/ 21653 w 26034"/>
              <a:gd name="T69" fmla="*/ 0 h 18415"/>
              <a:gd name="T70" fmla="*/ 18482 w 26034"/>
              <a:gd name="T71" fmla="*/ 0 h 18415"/>
              <a:gd name="T72" fmla="*/ 17297 w 26034"/>
              <a:gd name="T73" fmla="*/ 321 h 18415"/>
              <a:gd name="T74" fmla="*/ 16304 w 26034"/>
              <a:gd name="T75" fmla="*/ 932 h 18415"/>
              <a:gd name="T76" fmla="*/ 15281 w 26034"/>
              <a:gd name="T77" fmla="*/ 1607 h 18415"/>
              <a:gd name="T78" fmla="*/ 14446 w 26034"/>
              <a:gd name="T79" fmla="*/ 2506 h 18415"/>
              <a:gd name="T80" fmla="*/ 13741 w 26034"/>
              <a:gd name="T81" fmla="*/ 3792 h 18415"/>
              <a:gd name="T82" fmla="*/ 15699 w 26034"/>
              <a:gd name="T83" fmla="*/ 3792 h 18415"/>
              <a:gd name="T84" fmla="*/ 16369 w 26034"/>
              <a:gd name="T85" fmla="*/ 3021 h 18415"/>
              <a:gd name="T86" fmla="*/ 17553 w 26034"/>
              <a:gd name="T87" fmla="*/ 2506 h 18415"/>
              <a:gd name="T88" fmla="*/ 24503 w 26034"/>
              <a:gd name="T89" fmla="*/ 2506 h 18415"/>
              <a:gd name="T90" fmla="*/ 23063 w 26034"/>
              <a:gd name="T91" fmla="*/ 642 h 18415"/>
              <a:gd name="T92" fmla="*/ 21653 w 26034"/>
              <a:gd name="T93" fmla="*/ 0 h 18415"/>
              <a:gd name="T94" fmla="*/ 9801 w 26034"/>
              <a:gd name="T95" fmla="*/ 0 h 18415"/>
              <a:gd name="T96" fmla="*/ 7238 w 26034"/>
              <a:gd name="T97" fmla="*/ 0 h 18415"/>
              <a:gd name="T98" fmla="*/ 6150 w 26034"/>
              <a:gd name="T99" fmla="*/ 257 h 18415"/>
              <a:gd name="T100" fmla="*/ 4324 w 26034"/>
              <a:gd name="T101" fmla="*/ 1285 h 18415"/>
              <a:gd name="T102" fmla="*/ 3524 w 26034"/>
              <a:gd name="T103" fmla="*/ 2089 h 18415"/>
              <a:gd name="T104" fmla="*/ 2882 w 26034"/>
              <a:gd name="T105" fmla="*/ 3149 h 18415"/>
              <a:gd name="T106" fmla="*/ 4917 w 26034"/>
              <a:gd name="T107" fmla="*/ 3149 h 18415"/>
              <a:gd name="T108" fmla="*/ 5029 w 26034"/>
              <a:gd name="T109" fmla="*/ 3021 h 18415"/>
              <a:gd name="T110" fmla="*/ 6214 w 26034"/>
              <a:gd name="T111" fmla="*/ 2506 h 18415"/>
              <a:gd name="T112" fmla="*/ 13250 w 26034"/>
              <a:gd name="T113" fmla="*/ 2506 h 18415"/>
              <a:gd name="T114" fmla="*/ 12653 w 26034"/>
              <a:gd name="T115" fmla="*/ 1607 h 18415"/>
              <a:gd name="T116" fmla="*/ 10858 w 26034"/>
              <a:gd name="T117" fmla="*/ 321 h 18415"/>
              <a:gd name="T118" fmla="*/ 9801 w 26034"/>
              <a:gd name="T119" fmla="*/ 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34" h="18415">
                <a:moveTo>
                  <a:pt x="2882" y="417"/>
                </a:moveTo>
                <a:lnTo>
                  <a:pt x="0" y="417"/>
                </a:lnTo>
                <a:lnTo>
                  <a:pt x="0" y="17998"/>
                </a:lnTo>
                <a:lnTo>
                  <a:pt x="2882" y="17998"/>
                </a:lnTo>
                <a:lnTo>
                  <a:pt x="2882" y="6363"/>
                </a:lnTo>
                <a:lnTo>
                  <a:pt x="3299" y="5013"/>
                </a:lnTo>
                <a:lnTo>
                  <a:pt x="4917" y="3149"/>
                </a:lnTo>
                <a:lnTo>
                  <a:pt x="2882" y="3149"/>
                </a:lnTo>
                <a:lnTo>
                  <a:pt x="2882" y="417"/>
                </a:lnTo>
                <a:close/>
              </a:path>
              <a:path w="26034" h="18415">
                <a:moveTo>
                  <a:pt x="13250" y="2506"/>
                </a:moveTo>
                <a:lnTo>
                  <a:pt x="8905" y="2506"/>
                </a:lnTo>
                <a:lnTo>
                  <a:pt x="9833" y="2924"/>
                </a:lnTo>
                <a:lnTo>
                  <a:pt x="10487" y="3792"/>
                </a:lnTo>
                <a:lnTo>
                  <a:pt x="11019" y="4563"/>
                </a:lnTo>
                <a:lnTo>
                  <a:pt x="11339" y="5817"/>
                </a:lnTo>
                <a:lnTo>
                  <a:pt x="11339" y="17998"/>
                </a:lnTo>
                <a:lnTo>
                  <a:pt x="14222" y="17998"/>
                </a:lnTo>
                <a:lnTo>
                  <a:pt x="14222" y="6363"/>
                </a:lnTo>
                <a:lnTo>
                  <a:pt x="14639" y="5013"/>
                </a:lnTo>
                <a:lnTo>
                  <a:pt x="15699" y="3792"/>
                </a:lnTo>
                <a:lnTo>
                  <a:pt x="13741" y="3792"/>
                </a:lnTo>
                <a:lnTo>
                  <a:pt x="13293" y="2571"/>
                </a:lnTo>
                <a:lnTo>
                  <a:pt x="13250" y="2506"/>
                </a:lnTo>
                <a:close/>
              </a:path>
              <a:path w="26034" h="18415">
                <a:moveTo>
                  <a:pt x="24503" y="2506"/>
                </a:moveTo>
                <a:lnTo>
                  <a:pt x="20276" y="2506"/>
                </a:lnTo>
                <a:lnTo>
                  <a:pt x="21173" y="2924"/>
                </a:lnTo>
                <a:lnTo>
                  <a:pt x="21826" y="3792"/>
                </a:lnTo>
                <a:lnTo>
                  <a:pt x="22358" y="4563"/>
                </a:lnTo>
                <a:lnTo>
                  <a:pt x="22678" y="5817"/>
                </a:lnTo>
                <a:lnTo>
                  <a:pt x="22678" y="17998"/>
                </a:lnTo>
                <a:lnTo>
                  <a:pt x="25561" y="17998"/>
                </a:lnTo>
                <a:lnTo>
                  <a:pt x="25552" y="5013"/>
                </a:lnTo>
                <a:lnTo>
                  <a:pt x="25049" y="3214"/>
                </a:lnTo>
                <a:lnTo>
                  <a:pt x="24503" y="2506"/>
                </a:lnTo>
                <a:close/>
              </a:path>
              <a:path w="26034" h="18415">
                <a:moveTo>
                  <a:pt x="21653" y="0"/>
                </a:moveTo>
                <a:lnTo>
                  <a:pt x="18482" y="0"/>
                </a:lnTo>
                <a:lnTo>
                  <a:pt x="17297" y="321"/>
                </a:lnTo>
                <a:lnTo>
                  <a:pt x="16304" y="932"/>
                </a:lnTo>
                <a:lnTo>
                  <a:pt x="15281" y="1607"/>
                </a:lnTo>
                <a:lnTo>
                  <a:pt x="14446" y="2506"/>
                </a:lnTo>
                <a:lnTo>
                  <a:pt x="13741" y="3792"/>
                </a:lnTo>
                <a:lnTo>
                  <a:pt x="15699" y="3792"/>
                </a:lnTo>
                <a:lnTo>
                  <a:pt x="16369" y="3021"/>
                </a:lnTo>
                <a:lnTo>
                  <a:pt x="17553" y="2506"/>
                </a:lnTo>
                <a:lnTo>
                  <a:pt x="24503" y="2506"/>
                </a:lnTo>
                <a:lnTo>
                  <a:pt x="23063" y="642"/>
                </a:lnTo>
                <a:lnTo>
                  <a:pt x="21653" y="0"/>
                </a:lnTo>
                <a:close/>
              </a:path>
              <a:path w="26034" h="18415">
                <a:moveTo>
                  <a:pt x="9801" y="0"/>
                </a:moveTo>
                <a:lnTo>
                  <a:pt x="7238" y="0"/>
                </a:lnTo>
                <a:lnTo>
                  <a:pt x="6150" y="257"/>
                </a:lnTo>
                <a:lnTo>
                  <a:pt x="4324" y="1285"/>
                </a:lnTo>
                <a:lnTo>
                  <a:pt x="3524" y="2089"/>
                </a:lnTo>
                <a:lnTo>
                  <a:pt x="2882" y="3149"/>
                </a:lnTo>
                <a:lnTo>
                  <a:pt x="4917" y="3149"/>
                </a:lnTo>
                <a:lnTo>
                  <a:pt x="5029" y="3021"/>
                </a:lnTo>
                <a:lnTo>
                  <a:pt x="6214" y="2506"/>
                </a:lnTo>
                <a:lnTo>
                  <a:pt x="13250" y="2506"/>
                </a:lnTo>
                <a:lnTo>
                  <a:pt x="12653" y="1607"/>
                </a:lnTo>
                <a:lnTo>
                  <a:pt x="10858" y="321"/>
                </a:lnTo>
                <a:lnTo>
                  <a:pt x="98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6" name="object 266"/>
          <p:cNvSpPr>
            <a:spLocks/>
          </p:cNvSpPr>
          <p:nvPr/>
        </p:nvSpPr>
        <p:spPr bwMode="auto">
          <a:xfrm>
            <a:off x="7929563" y="6226175"/>
            <a:ext cx="12700" cy="12700"/>
          </a:xfrm>
          <a:custGeom>
            <a:avLst/>
            <a:gdLst>
              <a:gd name="T0" fmla="*/ 10955 w 16509"/>
              <a:gd name="T1" fmla="*/ 0 h 18415"/>
              <a:gd name="T2" fmla="*/ 5957 w 16509"/>
              <a:gd name="T3" fmla="*/ 0 h 18415"/>
              <a:gd name="T4" fmla="*/ 3844 w 16509"/>
              <a:gd name="T5" fmla="*/ 867 h 18415"/>
              <a:gd name="T6" fmla="*/ 769 w 16509"/>
              <a:gd name="T7" fmla="*/ 4242 h 18415"/>
              <a:gd name="T8" fmla="*/ 0 w 16509"/>
              <a:gd name="T9" fmla="*/ 6524 h 18415"/>
              <a:gd name="T10" fmla="*/ 0 w 16509"/>
              <a:gd name="T11" fmla="*/ 12181 h 18415"/>
              <a:gd name="T12" fmla="*/ 801 w 16509"/>
              <a:gd name="T13" fmla="*/ 14399 h 18415"/>
              <a:gd name="T14" fmla="*/ 4067 w 16509"/>
              <a:gd name="T15" fmla="*/ 17613 h 18415"/>
              <a:gd name="T16" fmla="*/ 6278 w 16509"/>
              <a:gd name="T17" fmla="*/ 18416 h 18415"/>
              <a:gd name="T18" fmla="*/ 10186 w 16509"/>
              <a:gd name="T19" fmla="*/ 18416 h 18415"/>
              <a:gd name="T20" fmla="*/ 11306 w 16509"/>
              <a:gd name="T21" fmla="*/ 18288 h 18415"/>
              <a:gd name="T22" fmla="*/ 13486 w 16509"/>
              <a:gd name="T23" fmla="*/ 17902 h 18415"/>
              <a:gd name="T24" fmla="*/ 14542 w 16509"/>
              <a:gd name="T25" fmla="*/ 17548 h 18415"/>
              <a:gd name="T26" fmla="*/ 15567 w 16509"/>
              <a:gd name="T27" fmla="*/ 17099 h 18415"/>
              <a:gd name="T28" fmla="*/ 15567 w 16509"/>
              <a:gd name="T29" fmla="*/ 16006 h 18415"/>
              <a:gd name="T30" fmla="*/ 7335 w 16509"/>
              <a:gd name="T31" fmla="*/ 16006 h 18415"/>
              <a:gd name="T32" fmla="*/ 5862 w 16509"/>
              <a:gd name="T33" fmla="*/ 15491 h 18415"/>
              <a:gd name="T34" fmla="*/ 3716 w 16509"/>
              <a:gd name="T35" fmla="*/ 13434 h 18415"/>
              <a:gd name="T36" fmla="*/ 3139 w 16509"/>
              <a:gd name="T37" fmla="*/ 11892 h 18415"/>
              <a:gd name="T38" fmla="*/ 3011 w 16509"/>
              <a:gd name="T39" fmla="*/ 9899 h 18415"/>
              <a:gd name="T40" fmla="*/ 16240 w 16509"/>
              <a:gd name="T41" fmla="*/ 9899 h 18415"/>
              <a:gd name="T42" fmla="*/ 16240 w 16509"/>
              <a:gd name="T43" fmla="*/ 7649 h 18415"/>
              <a:gd name="T44" fmla="*/ 3107 w 16509"/>
              <a:gd name="T45" fmla="*/ 7649 h 18415"/>
              <a:gd name="T46" fmla="*/ 3230 w 16509"/>
              <a:gd name="T47" fmla="*/ 6074 h 18415"/>
              <a:gd name="T48" fmla="*/ 3293 w 16509"/>
              <a:gd name="T49" fmla="*/ 5881 h 18415"/>
              <a:gd name="T50" fmla="*/ 3812 w 16509"/>
              <a:gd name="T51" fmla="*/ 4724 h 18415"/>
              <a:gd name="T52" fmla="*/ 5734 w 16509"/>
              <a:gd name="T53" fmla="*/ 2924 h 18415"/>
              <a:gd name="T54" fmla="*/ 7015 w 16509"/>
              <a:gd name="T55" fmla="*/ 2442 h 18415"/>
              <a:gd name="T56" fmla="*/ 14329 w 16509"/>
              <a:gd name="T57" fmla="*/ 2442 h 18415"/>
              <a:gd name="T58" fmla="*/ 12813 w 16509"/>
              <a:gd name="T59" fmla="*/ 771 h 18415"/>
              <a:gd name="T60" fmla="*/ 10955 w 16509"/>
              <a:gd name="T61" fmla="*/ 0 h 18415"/>
              <a:gd name="T62" fmla="*/ 15567 w 16509"/>
              <a:gd name="T63" fmla="*/ 14367 h 18415"/>
              <a:gd name="T64" fmla="*/ 14542 w 16509"/>
              <a:gd name="T65" fmla="*/ 14945 h 18415"/>
              <a:gd name="T66" fmla="*/ 13486 w 16509"/>
              <a:gd name="T67" fmla="*/ 15363 h 18415"/>
              <a:gd name="T68" fmla="*/ 11435 w 16509"/>
              <a:gd name="T69" fmla="*/ 15877 h 18415"/>
              <a:gd name="T70" fmla="*/ 10346 w 16509"/>
              <a:gd name="T71" fmla="*/ 16006 h 18415"/>
              <a:gd name="T72" fmla="*/ 15567 w 16509"/>
              <a:gd name="T73" fmla="*/ 16006 h 18415"/>
              <a:gd name="T74" fmla="*/ 15567 w 16509"/>
              <a:gd name="T75" fmla="*/ 14367 h 18415"/>
              <a:gd name="T76" fmla="*/ 14329 w 16509"/>
              <a:gd name="T77" fmla="*/ 2442 h 18415"/>
              <a:gd name="T78" fmla="*/ 10026 w 16509"/>
              <a:gd name="T79" fmla="*/ 2442 h 18415"/>
              <a:gd name="T80" fmla="*/ 11179 w 16509"/>
              <a:gd name="T81" fmla="*/ 2924 h 18415"/>
              <a:gd name="T82" fmla="*/ 12044 w 16509"/>
              <a:gd name="T83" fmla="*/ 3856 h 18415"/>
              <a:gd name="T84" fmla="*/ 12876 w 16509"/>
              <a:gd name="T85" fmla="*/ 4821 h 18415"/>
              <a:gd name="T86" fmla="*/ 13255 w 16509"/>
              <a:gd name="T87" fmla="*/ 5881 h 18415"/>
              <a:gd name="T88" fmla="*/ 13357 w 16509"/>
              <a:gd name="T89" fmla="*/ 7649 h 18415"/>
              <a:gd name="T90" fmla="*/ 16240 w 16509"/>
              <a:gd name="T91" fmla="*/ 7649 h 18415"/>
              <a:gd name="T92" fmla="*/ 16240 w 16509"/>
              <a:gd name="T93" fmla="*/ 5881 h 18415"/>
              <a:gd name="T94" fmla="*/ 15535 w 16509"/>
              <a:gd name="T95" fmla="*/ 3824 h 18415"/>
              <a:gd name="T96" fmla="*/ 14329 w 16509"/>
              <a:gd name="T97" fmla="*/ 2442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509" h="18415">
                <a:moveTo>
                  <a:pt x="10955" y="0"/>
                </a:moveTo>
                <a:lnTo>
                  <a:pt x="5957" y="0"/>
                </a:lnTo>
                <a:lnTo>
                  <a:pt x="3844" y="867"/>
                </a:lnTo>
                <a:lnTo>
                  <a:pt x="769" y="4242"/>
                </a:lnTo>
                <a:lnTo>
                  <a:pt x="0" y="6524"/>
                </a:lnTo>
                <a:lnTo>
                  <a:pt x="0" y="12181"/>
                </a:lnTo>
                <a:lnTo>
                  <a:pt x="801" y="14399"/>
                </a:lnTo>
                <a:lnTo>
                  <a:pt x="4067" y="17613"/>
                </a:lnTo>
                <a:lnTo>
                  <a:pt x="6278" y="18416"/>
                </a:lnTo>
                <a:lnTo>
                  <a:pt x="10186" y="18416"/>
                </a:lnTo>
                <a:lnTo>
                  <a:pt x="11306" y="18288"/>
                </a:lnTo>
                <a:lnTo>
                  <a:pt x="13486" y="17902"/>
                </a:lnTo>
                <a:lnTo>
                  <a:pt x="14542" y="17548"/>
                </a:lnTo>
                <a:lnTo>
                  <a:pt x="15567" y="17099"/>
                </a:lnTo>
                <a:lnTo>
                  <a:pt x="15567" y="16006"/>
                </a:lnTo>
                <a:lnTo>
                  <a:pt x="7335" y="16006"/>
                </a:lnTo>
                <a:lnTo>
                  <a:pt x="5862" y="15491"/>
                </a:lnTo>
                <a:lnTo>
                  <a:pt x="3716" y="13434"/>
                </a:lnTo>
                <a:lnTo>
                  <a:pt x="3139" y="11892"/>
                </a:lnTo>
                <a:lnTo>
                  <a:pt x="3011" y="9899"/>
                </a:lnTo>
                <a:lnTo>
                  <a:pt x="16240" y="9899"/>
                </a:lnTo>
                <a:lnTo>
                  <a:pt x="16240" y="7649"/>
                </a:lnTo>
                <a:lnTo>
                  <a:pt x="3107" y="7649"/>
                </a:lnTo>
                <a:lnTo>
                  <a:pt x="3230" y="6074"/>
                </a:lnTo>
                <a:lnTo>
                  <a:pt x="3293" y="5881"/>
                </a:lnTo>
                <a:lnTo>
                  <a:pt x="3812" y="4724"/>
                </a:lnTo>
                <a:lnTo>
                  <a:pt x="5734" y="2924"/>
                </a:lnTo>
                <a:lnTo>
                  <a:pt x="7015" y="2442"/>
                </a:lnTo>
                <a:lnTo>
                  <a:pt x="14329" y="2442"/>
                </a:lnTo>
                <a:lnTo>
                  <a:pt x="12813" y="771"/>
                </a:lnTo>
                <a:lnTo>
                  <a:pt x="10955" y="0"/>
                </a:lnTo>
                <a:close/>
              </a:path>
              <a:path w="16509" h="18415">
                <a:moveTo>
                  <a:pt x="15567" y="14367"/>
                </a:moveTo>
                <a:lnTo>
                  <a:pt x="14542" y="14945"/>
                </a:lnTo>
                <a:lnTo>
                  <a:pt x="13486" y="15363"/>
                </a:lnTo>
                <a:lnTo>
                  <a:pt x="11435" y="15877"/>
                </a:lnTo>
                <a:lnTo>
                  <a:pt x="10346" y="16006"/>
                </a:lnTo>
                <a:lnTo>
                  <a:pt x="15567" y="16006"/>
                </a:lnTo>
                <a:lnTo>
                  <a:pt x="15567" y="14367"/>
                </a:lnTo>
                <a:close/>
              </a:path>
              <a:path w="16509" h="18415">
                <a:moveTo>
                  <a:pt x="14329" y="2442"/>
                </a:moveTo>
                <a:lnTo>
                  <a:pt x="10026" y="2442"/>
                </a:lnTo>
                <a:lnTo>
                  <a:pt x="11179" y="2924"/>
                </a:lnTo>
                <a:lnTo>
                  <a:pt x="12044" y="3856"/>
                </a:lnTo>
                <a:lnTo>
                  <a:pt x="12876" y="4821"/>
                </a:lnTo>
                <a:lnTo>
                  <a:pt x="13255" y="5881"/>
                </a:lnTo>
                <a:lnTo>
                  <a:pt x="13357" y="7649"/>
                </a:lnTo>
                <a:lnTo>
                  <a:pt x="16240" y="7649"/>
                </a:lnTo>
                <a:lnTo>
                  <a:pt x="16240" y="5881"/>
                </a:lnTo>
                <a:lnTo>
                  <a:pt x="15535" y="3824"/>
                </a:lnTo>
                <a:lnTo>
                  <a:pt x="14329" y="24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7" name="object 267"/>
          <p:cNvSpPr>
            <a:spLocks/>
          </p:cNvSpPr>
          <p:nvPr/>
        </p:nvSpPr>
        <p:spPr bwMode="auto">
          <a:xfrm>
            <a:off x="7951788" y="6221413"/>
            <a:ext cx="4762" cy="20637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8637 h 29209"/>
              <a:gd name="T6" fmla="*/ 6630 w 6984"/>
              <a:gd name="T7" fmla="*/ 28637 h 29209"/>
              <a:gd name="T8" fmla="*/ 6630 w 6984"/>
              <a:gd name="T9" fmla="*/ 26387 h 29209"/>
              <a:gd name="T10" fmla="*/ 2882 w 6984"/>
              <a:gd name="T11" fmla="*/ 26387 h 29209"/>
              <a:gd name="T12" fmla="*/ 2882 w 6984"/>
              <a:gd name="T13" fmla="*/ 2249 h 29209"/>
              <a:gd name="T14" fmla="*/ 6630 w 6984"/>
              <a:gd name="T15" fmla="*/ 2249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8637"/>
                </a:lnTo>
                <a:lnTo>
                  <a:pt x="6630" y="28637"/>
                </a:lnTo>
                <a:lnTo>
                  <a:pt x="6630" y="26387"/>
                </a:lnTo>
                <a:lnTo>
                  <a:pt x="2882" y="26387"/>
                </a:lnTo>
                <a:lnTo>
                  <a:pt x="2882" y="2249"/>
                </a:lnTo>
                <a:lnTo>
                  <a:pt x="6630" y="2249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8" name="object 268"/>
          <p:cNvSpPr>
            <a:spLocks/>
          </p:cNvSpPr>
          <p:nvPr/>
        </p:nvSpPr>
        <p:spPr bwMode="auto">
          <a:xfrm>
            <a:off x="7959725" y="6226175"/>
            <a:ext cx="9525" cy="12700"/>
          </a:xfrm>
          <a:custGeom>
            <a:avLst/>
            <a:gdLst>
              <a:gd name="T0" fmla="*/ 0 w 13970"/>
              <a:gd name="T1" fmla="*/ 14367 h 18415"/>
              <a:gd name="T2" fmla="*/ 0 w 13970"/>
              <a:gd name="T3" fmla="*/ 17356 h 18415"/>
              <a:gd name="T4" fmla="*/ 1121 w 13970"/>
              <a:gd name="T5" fmla="*/ 17741 h 18415"/>
              <a:gd name="T6" fmla="*/ 2178 w 13970"/>
              <a:gd name="T7" fmla="*/ 17998 h 18415"/>
              <a:gd name="T8" fmla="*/ 4229 w 13970"/>
              <a:gd name="T9" fmla="*/ 18320 h 18415"/>
              <a:gd name="T10" fmla="*/ 8392 w 13970"/>
              <a:gd name="T11" fmla="*/ 18416 h 18415"/>
              <a:gd name="T12" fmla="*/ 10186 w 13970"/>
              <a:gd name="T13" fmla="*/ 17966 h 18415"/>
              <a:gd name="T14" fmla="*/ 11468 w 13970"/>
              <a:gd name="T15" fmla="*/ 17002 h 18415"/>
              <a:gd name="T16" fmla="*/ 12749 w 13970"/>
              <a:gd name="T17" fmla="*/ 16070 h 18415"/>
              <a:gd name="T18" fmla="*/ 5189 w 13970"/>
              <a:gd name="T19" fmla="*/ 16038 h 18415"/>
              <a:gd name="T20" fmla="*/ 4164 w 13970"/>
              <a:gd name="T21" fmla="*/ 15909 h 18415"/>
              <a:gd name="T22" fmla="*/ 3139 w 13970"/>
              <a:gd name="T23" fmla="*/ 15620 h 18415"/>
              <a:gd name="T24" fmla="*/ 2114 w 13970"/>
              <a:gd name="T25" fmla="*/ 15363 h 18415"/>
              <a:gd name="T26" fmla="*/ 999 w 13970"/>
              <a:gd name="T27" fmla="*/ 14913 h 18415"/>
              <a:gd name="T28" fmla="*/ 0 w 13970"/>
              <a:gd name="T29" fmla="*/ 14367 h 18415"/>
              <a:gd name="T30" fmla="*/ 4677 w 13970"/>
              <a:gd name="T31" fmla="*/ 0 h 18415"/>
              <a:gd name="T32" fmla="*/ 3011 w 13970"/>
              <a:gd name="T33" fmla="*/ 449 h 18415"/>
              <a:gd name="T34" fmla="*/ 704 w 13970"/>
              <a:gd name="T35" fmla="*/ 2249 h 18415"/>
              <a:gd name="T36" fmla="*/ 243 w 13970"/>
              <a:gd name="T37" fmla="*/ 3278 h 18415"/>
              <a:gd name="T38" fmla="*/ 128 w 13970"/>
              <a:gd name="T39" fmla="*/ 6556 h 18415"/>
              <a:gd name="T40" fmla="*/ 513 w 13970"/>
              <a:gd name="T41" fmla="*/ 7617 h 18415"/>
              <a:gd name="T42" fmla="*/ 2082 w 13970"/>
              <a:gd name="T43" fmla="*/ 9160 h 18415"/>
              <a:gd name="T44" fmla="*/ 3395 w 13970"/>
              <a:gd name="T45" fmla="*/ 9738 h 18415"/>
              <a:gd name="T46" fmla="*/ 7975 w 13970"/>
              <a:gd name="T47" fmla="*/ 10735 h 18415"/>
              <a:gd name="T48" fmla="*/ 9128 w 13970"/>
              <a:gd name="T49" fmla="*/ 11152 h 18415"/>
              <a:gd name="T50" fmla="*/ 10154 w 13970"/>
              <a:gd name="T51" fmla="*/ 11988 h 18415"/>
              <a:gd name="T52" fmla="*/ 10443 w 13970"/>
              <a:gd name="T53" fmla="*/ 12599 h 18415"/>
              <a:gd name="T54" fmla="*/ 10369 w 13970"/>
              <a:gd name="T55" fmla="*/ 14367 h 18415"/>
              <a:gd name="T56" fmla="*/ 10131 w 13970"/>
              <a:gd name="T57" fmla="*/ 14784 h 18415"/>
              <a:gd name="T58" fmla="*/ 10006 w 13970"/>
              <a:gd name="T59" fmla="*/ 14945 h 18415"/>
              <a:gd name="T60" fmla="*/ 8616 w 13970"/>
              <a:gd name="T61" fmla="*/ 15813 h 18415"/>
              <a:gd name="T62" fmla="*/ 7560 w 13970"/>
              <a:gd name="T63" fmla="*/ 16038 h 18415"/>
              <a:gd name="T64" fmla="*/ 12765 w 13970"/>
              <a:gd name="T65" fmla="*/ 16038 h 18415"/>
              <a:gd name="T66" fmla="*/ 13309 w 13970"/>
              <a:gd name="T67" fmla="*/ 14945 h 18415"/>
              <a:gd name="T68" fmla="*/ 13389 w 13970"/>
              <a:gd name="T69" fmla="*/ 11731 h 18415"/>
              <a:gd name="T70" fmla="*/ 12941 w 13970"/>
              <a:gd name="T71" fmla="*/ 10606 h 18415"/>
              <a:gd name="T72" fmla="*/ 12036 w 13970"/>
              <a:gd name="T73" fmla="*/ 9738 h 18415"/>
              <a:gd name="T74" fmla="*/ 11243 w 13970"/>
              <a:gd name="T75" fmla="*/ 9031 h 18415"/>
              <a:gd name="T76" fmla="*/ 9801 w 13970"/>
              <a:gd name="T77" fmla="*/ 8388 h 18415"/>
              <a:gd name="T78" fmla="*/ 5220 w 13970"/>
              <a:gd name="T79" fmla="*/ 7392 h 18415"/>
              <a:gd name="T80" fmla="*/ 4196 w 13970"/>
              <a:gd name="T81" fmla="*/ 7006 h 18415"/>
              <a:gd name="T82" fmla="*/ 3171 w 13970"/>
              <a:gd name="T83" fmla="*/ 6235 h 18415"/>
              <a:gd name="T84" fmla="*/ 2914 w 13970"/>
              <a:gd name="T85" fmla="*/ 5721 h 18415"/>
              <a:gd name="T86" fmla="*/ 2914 w 13970"/>
              <a:gd name="T87" fmla="*/ 4178 h 18415"/>
              <a:gd name="T88" fmla="*/ 3267 w 13970"/>
              <a:gd name="T89" fmla="*/ 3535 h 18415"/>
              <a:gd name="T90" fmla="*/ 4677 w 13970"/>
              <a:gd name="T91" fmla="*/ 2635 h 18415"/>
              <a:gd name="T92" fmla="*/ 5765 w 13970"/>
              <a:gd name="T93" fmla="*/ 2410 h 18415"/>
              <a:gd name="T94" fmla="*/ 12461 w 13970"/>
              <a:gd name="T95" fmla="*/ 2410 h 18415"/>
              <a:gd name="T96" fmla="*/ 12461 w 13970"/>
              <a:gd name="T97" fmla="*/ 932 h 18415"/>
              <a:gd name="T98" fmla="*/ 11659 w 13970"/>
              <a:gd name="T99" fmla="*/ 642 h 18415"/>
              <a:gd name="T100" fmla="*/ 10794 w 13970"/>
              <a:gd name="T101" fmla="*/ 417 h 18415"/>
              <a:gd name="T102" fmla="*/ 8905 w 13970"/>
              <a:gd name="T103" fmla="*/ 96 h 18415"/>
              <a:gd name="T104" fmla="*/ 4677 w 13970"/>
              <a:gd name="T105" fmla="*/ 0 h 18415"/>
              <a:gd name="T106" fmla="*/ 12461 w 13970"/>
              <a:gd name="T107" fmla="*/ 2410 h 18415"/>
              <a:gd name="T108" fmla="*/ 8136 w 13970"/>
              <a:gd name="T109" fmla="*/ 2410 h 18415"/>
              <a:gd name="T110" fmla="*/ 9033 w 13970"/>
              <a:gd name="T111" fmla="*/ 2539 h 18415"/>
              <a:gd name="T112" fmla="*/ 9930 w 13970"/>
              <a:gd name="T113" fmla="*/ 2732 h 18415"/>
              <a:gd name="T114" fmla="*/ 10794 w 13970"/>
              <a:gd name="T115" fmla="*/ 2956 h 18415"/>
              <a:gd name="T116" fmla="*/ 11628 w 13970"/>
              <a:gd name="T117" fmla="*/ 3278 h 18415"/>
              <a:gd name="T118" fmla="*/ 12461 w 13970"/>
              <a:gd name="T119" fmla="*/ 3664 h 18415"/>
              <a:gd name="T120" fmla="*/ 12461 w 13970"/>
              <a:gd name="T121" fmla="*/ 2410 h 18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970" h="18415">
                <a:moveTo>
                  <a:pt x="0" y="14367"/>
                </a:moveTo>
                <a:lnTo>
                  <a:pt x="0" y="17356"/>
                </a:lnTo>
                <a:lnTo>
                  <a:pt x="1121" y="17741"/>
                </a:lnTo>
                <a:lnTo>
                  <a:pt x="2178" y="17998"/>
                </a:lnTo>
                <a:lnTo>
                  <a:pt x="4229" y="18320"/>
                </a:lnTo>
                <a:lnTo>
                  <a:pt x="8392" y="18416"/>
                </a:lnTo>
                <a:lnTo>
                  <a:pt x="10186" y="17966"/>
                </a:lnTo>
                <a:lnTo>
                  <a:pt x="11468" y="17002"/>
                </a:lnTo>
                <a:lnTo>
                  <a:pt x="12749" y="16070"/>
                </a:lnTo>
                <a:lnTo>
                  <a:pt x="5189" y="16038"/>
                </a:lnTo>
                <a:lnTo>
                  <a:pt x="4164" y="15909"/>
                </a:lnTo>
                <a:lnTo>
                  <a:pt x="3139" y="15620"/>
                </a:lnTo>
                <a:lnTo>
                  <a:pt x="2114" y="15363"/>
                </a:lnTo>
                <a:lnTo>
                  <a:pt x="999" y="14913"/>
                </a:lnTo>
                <a:lnTo>
                  <a:pt x="0" y="14367"/>
                </a:lnTo>
                <a:close/>
              </a:path>
              <a:path w="13970" h="18415">
                <a:moveTo>
                  <a:pt x="4677" y="0"/>
                </a:moveTo>
                <a:lnTo>
                  <a:pt x="3011" y="449"/>
                </a:lnTo>
                <a:lnTo>
                  <a:pt x="704" y="2249"/>
                </a:lnTo>
                <a:lnTo>
                  <a:pt x="243" y="3278"/>
                </a:lnTo>
                <a:lnTo>
                  <a:pt x="128" y="6556"/>
                </a:lnTo>
                <a:lnTo>
                  <a:pt x="513" y="7617"/>
                </a:lnTo>
                <a:lnTo>
                  <a:pt x="2082" y="9160"/>
                </a:lnTo>
                <a:lnTo>
                  <a:pt x="3395" y="9738"/>
                </a:lnTo>
                <a:lnTo>
                  <a:pt x="7975" y="10735"/>
                </a:lnTo>
                <a:lnTo>
                  <a:pt x="9128" y="11152"/>
                </a:lnTo>
                <a:lnTo>
                  <a:pt x="10154" y="11988"/>
                </a:lnTo>
                <a:lnTo>
                  <a:pt x="10443" y="12599"/>
                </a:lnTo>
                <a:lnTo>
                  <a:pt x="10369" y="14367"/>
                </a:lnTo>
                <a:lnTo>
                  <a:pt x="10131" y="14784"/>
                </a:lnTo>
                <a:lnTo>
                  <a:pt x="10006" y="14945"/>
                </a:lnTo>
                <a:lnTo>
                  <a:pt x="8616" y="15813"/>
                </a:lnTo>
                <a:lnTo>
                  <a:pt x="7560" y="16038"/>
                </a:lnTo>
                <a:lnTo>
                  <a:pt x="12765" y="16038"/>
                </a:lnTo>
                <a:lnTo>
                  <a:pt x="13309" y="14945"/>
                </a:lnTo>
                <a:lnTo>
                  <a:pt x="13389" y="11731"/>
                </a:lnTo>
                <a:lnTo>
                  <a:pt x="12941" y="10606"/>
                </a:lnTo>
                <a:lnTo>
                  <a:pt x="12036" y="9738"/>
                </a:lnTo>
                <a:lnTo>
                  <a:pt x="11243" y="9031"/>
                </a:lnTo>
                <a:lnTo>
                  <a:pt x="9801" y="8388"/>
                </a:lnTo>
                <a:lnTo>
                  <a:pt x="5220" y="7392"/>
                </a:lnTo>
                <a:lnTo>
                  <a:pt x="4196" y="7006"/>
                </a:lnTo>
                <a:lnTo>
                  <a:pt x="3171" y="6235"/>
                </a:lnTo>
                <a:lnTo>
                  <a:pt x="2914" y="5721"/>
                </a:lnTo>
                <a:lnTo>
                  <a:pt x="2914" y="4178"/>
                </a:lnTo>
                <a:lnTo>
                  <a:pt x="3267" y="3535"/>
                </a:lnTo>
                <a:lnTo>
                  <a:pt x="4677" y="2635"/>
                </a:lnTo>
                <a:lnTo>
                  <a:pt x="5765" y="2410"/>
                </a:lnTo>
                <a:lnTo>
                  <a:pt x="12461" y="2410"/>
                </a:lnTo>
                <a:lnTo>
                  <a:pt x="12461" y="932"/>
                </a:lnTo>
                <a:lnTo>
                  <a:pt x="11659" y="642"/>
                </a:lnTo>
                <a:lnTo>
                  <a:pt x="10794" y="417"/>
                </a:lnTo>
                <a:lnTo>
                  <a:pt x="8905" y="96"/>
                </a:lnTo>
                <a:lnTo>
                  <a:pt x="4677" y="0"/>
                </a:lnTo>
                <a:close/>
              </a:path>
              <a:path w="13970" h="18415">
                <a:moveTo>
                  <a:pt x="12461" y="2410"/>
                </a:moveTo>
                <a:lnTo>
                  <a:pt x="8136" y="2410"/>
                </a:lnTo>
                <a:lnTo>
                  <a:pt x="9033" y="2539"/>
                </a:lnTo>
                <a:lnTo>
                  <a:pt x="9930" y="2732"/>
                </a:lnTo>
                <a:lnTo>
                  <a:pt x="10794" y="2956"/>
                </a:lnTo>
                <a:lnTo>
                  <a:pt x="11628" y="3278"/>
                </a:lnTo>
                <a:lnTo>
                  <a:pt x="12461" y="3664"/>
                </a:lnTo>
                <a:lnTo>
                  <a:pt x="12461" y="24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29" name="object 269"/>
          <p:cNvSpPr>
            <a:spLocks/>
          </p:cNvSpPr>
          <p:nvPr/>
        </p:nvSpPr>
        <p:spPr bwMode="auto">
          <a:xfrm>
            <a:off x="7972425" y="6221413"/>
            <a:ext cx="4763" cy="20637"/>
          </a:xfrm>
          <a:custGeom>
            <a:avLst/>
            <a:gdLst>
              <a:gd name="T0" fmla="*/ 6630 w 6984"/>
              <a:gd name="T1" fmla="*/ 0 h 29209"/>
              <a:gd name="T2" fmla="*/ 0 w 6984"/>
              <a:gd name="T3" fmla="*/ 0 h 29209"/>
              <a:gd name="T4" fmla="*/ 0 w 6984"/>
              <a:gd name="T5" fmla="*/ 2249 h 29209"/>
              <a:gd name="T6" fmla="*/ 3747 w 6984"/>
              <a:gd name="T7" fmla="*/ 2249 h 29209"/>
              <a:gd name="T8" fmla="*/ 3747 w 6984"/>
              <a:gd name="T9" fmla="*/ 26387 h 29209"/>
              <a:gd name="T10" fmla="*/ 0 w 6984"/>
              <a:gd name="T11" fmla="*/ 26387 h 29209"/>
              <a:gd name="T12" fmla="*/ 0 w 6984"/>
              <a:gd name="T13" fmla="*/ 28637 h 29209"/>
              <a:gd name="T14" fmla="*/ 6630 w 6984"/>
              <a:gd name="T15" fmla="*/ 28637 h 29209"/>
              <a:gd name="T16" fmla="*/ 6630 w 6984"/>
              <a:gd name="T17" fmla="*/ 0 h 29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4" h="29209">
                <a:moveTo>
                  <a:pt x="6630" y="0"/>
                </a:moveTo>
                <a:lnTo>
                  <a:pt x="0" y="0"/>
                </a:lnTo>
                <a:lnTo>
                  <a:pt x="0" y="2249"/>
                </a:lnTo>
                <a:lnTo>
                  <a:pt x="3747" y="2249"/>
                </a:lnTo>
                <a:lnTo>
                  <a:pt x="3747" y="26387"/>
                </a:lnTo>
                <a:lnTo>
                  <a:pt x="0" y="26387"/>
                </a:lnTo>
                <a:lnTo>
                  <a:pt x="0" y="28637"/>
                </a:lnTo>
                <a:lnTo>
                  <a:pt x="6630" y="28637"/>
                </a:lnTo>
                <a:lnTo>
                  <a:pt x="66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0" name="object 270"/>
          <p:cNvSpPr>
            <a:spLocks/>
          </p:cNvSpPr>
          <p:nvPr/>
        </p:nvSpPr>
        <p:spPr bwMode="auto">
          <a:xfrm>
            <a:off x="7132638" y="6172200"/>
            <a:ext cx="9525" cy="15875"/>
          </a:xfrm>
          <a:custGeom>
            <a:avLst/>
            <a:gdLst>
              <a:gd name="T0" fmla="*/ 13902 w 13970"/>
              <a:gd name="T1" fmla="*/ 20763 h 23495"/>
              <a:gd name="T2" fmla="*/ 449 w 13970"/>
              <a:gd name="T3" fmla="*/ 20763 h 23495"/>
              <a:gd name="T4" fmla="*/ 449 w 13970"/>
              <a:gd name="T5" fmla="*/ 23430 h 23495"/>
              <a:gd name="T6" fmla="*/ 13902 w 13970"/>
              <a:gd name="T7" fmla="*/ 23430 h 23495"/>
              <a:gd name="T8" fmla="*/ 13902 w 13970"/>
              <a:gd name="T9" fmla="*/ 20763 h 23495"/>
              <a:gd name="T10" fmla="*/ 8745 w 13970"/>
              <a:gd name="T11" fmla="*/ 2892 h 23495"/>
              <a:gd name="T12" fmla="*/ 5605 w 13970"/>
              <a:gd name="T13" fmla="*/ 2892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2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4 h 23495"/>
              <a:gd name="T26" fmla="*/ 0 w 13970"/>
              <a:gd name="T27" fmla="*/ 4017 h 23495"/>
              <a:gd name="T28" fmla="*/ 5605 w 13970"/>
              <a:gd name="T29" fmla="*/ 2892 h 23495"/>
              <a:gd name="T30" fmla="*/ 8745 w 13970"/>
              <a:gd name="T31" fmla="*/ 2892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2" y="20763"/>
                </a:moveTo>
                <a:lnTo>
                  <a:pt x="449" y="20763"/>
                </a:lnTo>
                <a:lnTo>
                  <a:pt x="449" y="23430"/>
                </a:lnTo>
                <a:lnTo>
                  <a:pt x="13902" y="23430"/>
                </a:lnTo>
                <a:lnTo>
                  <a:pt x="13902" y="20763"/>
                </a:lnTo>
                <a:close/>
              </a:path>
              <a:path w="13970" h="23495">
                <a:moveTo>
                  <a:pt x="8745" y="2892"/>
                </a:moveTo>
                <a:lnTo>
                  <a:pt x="5605" y="2892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2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4"/>
                </a:lnTo>
                <a:lnTo>
                  <a:pt x="0" y="4017"/>
                </a:lnTo>
                <a:lnTo>
                  <a:pt x="5605" y="2892"/>
                </a:lnTo>
                <a:lnTo>
                  <a:pt x="8745" y="2892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1" name="object 271"/>
          <p:cNvSpPr>
            <a:spLocks/>
          </p:cNvSpPr>
          <p:nvPr/>
        </p:nvSpPr>
        <p:spPr bwMode="auto">
          <a:xfrm>
            <a:off x="7153275" y="6172200"/>
            <a:ext cx="11113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6 h 24765"/>
              <a:gd name="T18" fmla="*/ 10666 w 16509"/>
              <a:gd name="T19" fmla="*/ 24266 h 24765"/>
              <a:gd name="T20" fmla="*/ 12653 w 16509"/>
              <a:gd name="T21" fmla="*/ 23237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4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6"/>
                </a:lnTo>
                <a:lnTo>
                  <a:pt x="10666" y="24266"/>
                </a:lnTo>
                <a:lnTo>
                  <a:pt x="12653" y="23237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4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2" name="object 272"/>
          <p:cNvSpPr>
            <a:spLocks/>
          </p:cNvSpPr>
          <p:nvPr/>
        </p:nvSpPr>
        <p:spPr bwMode="auto">
          <a:xfrm>
            <a:off x="7132638" y="6097588"/>
            <a:ext cx="9525" cy="15875"/>
          </a:xfrm>
          <a:custGeom>
            <a:avLst/>
            <a:gdLst>
              <a:gd name="T0" fmla="*/ 13901 w 13970"/>
              <a:gd name="T1" fmla="*/ 20762 h 23495"/>
              <a:gd name="T2" fmla="*/ 448 w 13970"/>
              <a:gd name="T3" fmla="*/ 20762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2 h 23495"/>
              <a:gd name="T10" fmla="*/ 8745 w 13970"/>
              <a:gd name="T11" fmla="*/ 2892 h 23495"/>
              <a:gd name="T12" fmla="*/ 5605 w 13970"/>
              <a:gd name="T13" fmla="*/ 2892 h 23495"/>
              <a:gd name="T14" fmla="*/ 5605 w 13970"/>
              <a:gd name="T15" fmla="*/ 20762 h 23495"/>
              <a:gd name="T16" fmla="*/ 8745 w 13970"/>
              <a:gd name="T17" fmla="*/ 20762 h 23495"/>
              <a:gd name="T18" fmla="*/ 8745 w 13970"/>
              <a:gd name="T19" fmla="*/ 2892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4 h 23495"/>
              <a:gd name="T26" fmla="*/ 0 w 13970"/>
              <a:gd name="T27" fmla="*/ 4017 h 23495"/>
              <a:gd name="T28" fmla="*/ 5605 w 13970"/>
              <a:gd name="T29" fmla="*/ 2892 h 23495"/>
              <a:gd name="T30" fmla="*/ 8745 w 13970"/>
              <a:gd name="T31" fmla="*/ 2892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2"/>
                </a:moveTo>
                <a:lnTo>
                  <a:pt x="448" y="20762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2"/>
                </a:lnTo>
                <a:close/>
              </a:path>
              <a:path w="13970" h="23495">
                <a:moveTo>
                  <a:pt x="8745" y="2892"/>
                </a:moveTo>
                <a:lnTo>
                  <a:pt x="5605" y="2892"/>
                </a:lnTo>
                <a:lnTo>
                  <a:pt x="5605" y="20762"/>
                </a:lnTo>
                <a:lnTo>
                  <a:pt x="8745" y="20762"/>
                </a:lnTo>
                <a:lnTo>
                  <a:pt x="8745" y="2892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4"/>
                </a:lnTo>
                <a:lnTo>
                  <a:pt x="0" y="4017"/>
                </a:lnTo>
                <a:lnTo>
                  <a:pt x="5605" y="2892"/>
                </a:lnTo>
                <a:lnTo>
                  <a:pt x="8745" y="2892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3" name="object 273"/>
          <p:cNvSpPr>
            <a:spLocks/>
          </p:cNvSpPr>
          <p:nvPr/>
        </p:nvSpPr>
        <p:spPr bwMode="auto">
          <a:xfrm>
            <a:off x="7146925" y="6111875"/>
            <a:ext cx="3175" cy="0"/>
          </a:xfrm>
          <a:custGeom>
            <a:avLst/>
            <a:gdLst>
              <a:gd name="T0" fmla="*/ 0 w 3809"/>
              <a:gd name="T1" fmla="*/ 3298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8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4" name="object 274"/>
          <p:cNvSpPr>
            <a:spLocks/>
          </p:cNvSpPr>
          <p:nvPr/>
        </p:nvSpPr>
        <p:spPr bwMode="auto">
          <a:xfrm>
            <a:off x="7153275" y="6097588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6 h 24765"/>
              <a:gd name="T18" fmla="*/ 10666 w 16509"/>
              <a:gd name="T19" fmla="*/ 24266 h 24765"/>
              <a:gd name="T20" fmla="*/ 12653 w 16509"/>
              <a:gd name="T21" fmla="*/ 23237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4 h 24765"/>
              <a:gd name="T36" fmla="*/ 5220 w 16509"/>
              <a:gd name="T37" fmla="*/ 3310 h 24765"/>
              <a:gd name="T38" fmla="*/ 6438 w 16509"/>
              <a:gd name="T39" fmla="*/ 2506 h 24765"/>
              <a:gd name="T40" fmla="*/ 13643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6 h 24765"/>
              <a:gd name="T48" fmla="*/ 9705 w 16509"/>
              <a:gd name="T49" fmla="*/ 2506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5 w 16509"/>
              <a:gd name="T63" fmla="*/ 19380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3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6"/>
                </a:lnTo>
                <a:lnTo>
                  <a:pt x="10666" y="24266"/>
                </a:lnTo>
                <a:lnTo>
                  <a:pt x="12653" y="23237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4"/>
                </a:lnTo>
                <a:lnTo>
                  <a:pt x="5220" y="3310"/>
                </a:lnTo>
                <a:lnTo>
                  <a:pt x="6438" y="2506"/>
                </a:lnTo>
                <a:lnTo>
                  <a:pt x="13643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6"/>
                </a:moveTo>
                <a:lnTo>
                  <a:pt x="9705" y="2506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5" y="19380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3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5" name="object 275"/>
          <p:cNvSpPr>
            <a:spLocks/>
          </p:cNvSpPr>
          <p:nvPr/>
        </p:nvSpPr>
        <p:spPr bwMode="auto">
          <a:xfrm>
            <a:off x="7132638" y="6022975"/>
            <a:ext cx="9525" cy="15875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5 w 13970"/>
              <a:gd name="T11" fmla="*/ 2892 h 23495"/>
              <a:gd name="T12" fmla="*/ 5605 w 13970"/>
              <a:gd name="T13" fmla="*/ 2892 h 23495"/>
              <a:gd name="T14" fmla="*/ 5605 w 13970"/>
              <a:gd name="T15" fmla="*/ 20763 h 23495"/>
              <a:gd name="T16" fmla="*/ 8745 w 13970"/>
              <a:gd name="T17" fmla="*/ 20763 h 23495"/>
              <a:gd name="T18" fmla="*/ 8745 w 13970"/>
              <a:gd name="T19" fmla="*/ 2892 h 23495"/>
              <a:gd name="T20" fmla="*/ 8745 w 13970"/>
              <a:gd name="T21" fmla="*/ 0 h 23495"/>
              <a:gd name="T22" fmla="*/ 5574 w 13970"/>
              <a:gd name="T23" fmla="*/ 0 h 23495"/>
              <a:gd name="T24" fmla="*/ 0 w 13970"/>
              <a:gd name="T25" fmla="*/ 1124 h 23495"/>
              <a:gd name="T26" fmla="*/ 0 w 13970"/>
              <a:gd name="T27" fmla="*/ 4017 h 23495"/>
              <a:gd name="T28" fmla="*/ 5605 w 13970"/>
              <a:gd name="T29" fmla="*/ 2892 h 23495"/>
              <a:gd name="T30" fmla="*/ 8745 w 13970"/>
              <a:gd name="T31" fmla="*/ 2892 h 23495"/>
              <a:gd name="T32" fmla="*/ 8745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5" y="2892"/>
                </a:moveTo>
                <a:lnTo>
                  <a:pt x="5605" y="2892"/>
                </a:lnTo>
                <a:lnTo>
                  <a:pt x="5605" y="20763"/>
                </a:lnTo>
                <a:lnTo>
                  <a:pt x="8745" y="20763"/>
                </a:lnTo>
                <a:lnTo>
                  <a:pt x="8745" y="2892"/>
                </a:lnTo>
                <a:close/>
              </a:path>
              <a:path w="13970" h="23495">
                <a:moveTo>
                  <a:pt x="8745" y="0"/>
                </a:moveTo>
                <a:lnTo>
                  <a:pt x="5574" y="0"/>
                </a:lnTo>
                <a:lnTo>
                  <a:pt x="0" y="1124"/>
                </a:lnTo>
                <a:lnTo>
                  <a:pt x="0" y="4017"/>
                </a:lnTo>
                <a:lnTo>
                  <a:pt x="5605" y="2892"/>
                </a:lnTo>
                <a:lnTo>
                  <a:pt x="8745" y="2892"/>
                </a:lnTo>
                <a:lnTo>
                  <a:pt x="87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6" name="object 276"/>
          <p:cNvSpPr>
            <a:spLocks/>
          </p:cNvSpPr>
          <p:nvPr/>
        </p:nvSpPr>
        <p:spPr bwMode="auto">
          <a:xfrm>
            <a:off x="7146925" y="6037263"/>
            <a:ext cx="3175" cy="0"/>
          </a:xfrm>
          <a:custGeom>
            <a:avLst/>
            <a:gdLst>
              <a:gd name="T0" fmla="*/ 0 w 3809"/>
              <a:gd name="T1" fmla="*/ 3298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8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7" name="object 277"/>
          <p:cNvSpPr>
            <a:spLocks/>
          </p:cNvSpPr>
          <p:nvPr/>
        </p:nvSpPr>
        <p:spPr bwMode="auto">
          <a:xfrm>
            <a:off x="7153275" y="6022975"/>
            <a:ext cx="12700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6 h 24765"/>
              <a:gd name="T18" fmla="*/ 10666 w 16509"/>
              <a:gd name="T19" fmla="*/ 24266 h 24765"/>
              <a:gd name="T20" fmla="*/ 12653 w 16509"/>
              <a:gd name="T21" fmla="*/ 23237 h 24765"/>
              <a:gd name="T22" fmla="*/ 13632 w 16509"/>
              <a:gd name="T23" fmla="*/ 21791 h 24765"/>
              <a:gd name="T24" fmla="*/ 6438 w 16509"/>
              <a:gd name="T25" fmla="*/ 21791 h 24765"/>
              <a:gd name="T26" fmla="*/ 5220 w 16509"/>
              <a:gd name="T27" fmla="*/ 20988 h 24765"/>
              <a:gd name="T28" fmla="*/ 3555 w 16509"/>
              <a:gd name="T29" fmla="*/ 17774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4 h 24765"/>
              <a:gd name="T36" fmla="*/ 5220 w 16509"/>
              <a:gd name="T37" fmla="*/ 3310 h 24765"/>
              <a:gd name="T38" fmla="*/ 6438 w 16509"/>
              <a:gd name="T39" fmla="*/ 2507 h 24765"/>
              <a:gd name="T40" fmla="*/ 13643 w 16509"/>
              <a:gd name="T41" fmla="*/ 2507 h 24765"/>
              <a:gd name="T42" fmla="*/ 12653 w 16509"/>
              <a:gd name="T43" fmla="*/ 1060 h 24765"/>
              <a:gd name="T44" fmla="*/ 10666 w 16509"/>
              <a:gd name="T45" fmla="*/ 0 h 24765"/>
              <a:gd name="T46" fmla="*/ 13643 w 16509"/>
              <a:gd name="T47" fmla="*/ 2507 h 24765"/>
              <a:gd name="T48" fmla="*/ 9705 w 16509"/>
              <a:gd name="T49" fmla="*/ 2507 h 24765"/>
              <a:gd name="T50" fmla="*/ 10923 w 16509"/>
              <a:gd name="T51" fmla="*/ 3310 h 24765"/>
              <a:gd name="T52" fmla="*/ 11755 w 16509"/>
              <a:gd name="T53" fmla="*/ 4917 h 24765"/>
              <a:gd name="T54" fmla="*/ 12556 w 16509"/>
              <a:gd name="T55" fmla="*/ 6524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4 h 24765"/>
              <a:gd name="T62" fmla="*/ 11755 w 16509"/>
              <a:gd name="T63" fmla="*/ 19381 h 24765"/>
              <a:gd name="T64" fmla="*/ 10923 w 16509"/>
              <a:gd name="T65" fmla="*/ 20988 h 24765"/>
              <a:gd name="T66" fmla="*/ 9705 w 16509"/>
              <a:gd name="T67" fmla="*/ 21791 h 24765"/>
              <a:gd name="T68" fmla="*/ 13632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3 w 16509"/>
              <a:gd name="T79" fmla="*/ 2507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6"/>
                </a:lnTo>
                <a:lnTo>
                  <a:pt x="10666" y="24266"/>
                </a:lnTo>
                <a:lnTo>
                  <a:pt x="12653" y="23237"/>
                </a:lnTo>
                <a:lnTo>
                  <a:pt x="13632" y="21791"/>
                </a:lnTo>
                <a:lnTo>
                  <a:pt x="6438" y="21791"/>
                </a:lnTo>
                <a:lnTo>
                  <a:pt x="5220" y="20988"/>
                </a:lnTo>
                <a:lnTo>
                  <a:pt x="3555" y="17774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4"/>
                </a:lnTo>
                <a:lnTo>
                  <a:pt x="5220" y="3310"/>
                </a:lnTo>
                <a:lnTo>
                  <a:pt x="6438" y="2507"/>
                </a:lnTo>
                <a:lnTo>
                  <a:pt x="13643" y="2507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3" y="2507"/>
                </a:moveTo>
                <a:lnTo>
                  <a:pt x="9705" y="2507"/>
                </a:lnTo>
                <a:lnTo>
                  <a:pt x="10923" y="3310"/>
                </a:lnTo>
                <a:lnTo>
                  <a:pt x="11755" y="4917"/>
                </a:lnTo>
                <a:lnTo>
                  <a:pt x="12556" y="6524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4"/>
                </a:lnTo>
                <a:lnTo>
                  <a:pt x="11755" y="19381"/>
                </a:lnTo>
                <a:lnTo>
                  <a:pt x="10923" y="20988"/>
                </a:lnTo>
                <a:lnTo>
                  <a:pt x="9705" y="21791"/>
                </a:lnTo>
                <a:lnTo>
                  <a:pt x="13632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3" y="25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8" name="object 278"/>
          <p:cNvSpPr>
            <a:spLocks/>
          </p:cNvSpPr>
          <p:nvPr/>
        </p:nvSpPr>
        <p:spPr bwMode="auto">
          <a:xfrm>
            <a:off x="7132638" y="5948363"/>
            <a:ext cx="9525" cy="15875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1 h 23495"/>
              <a:gd name="T12" fmla="*/ 5604 w 13970"/>
              <a:gd name="T13" fmla="*/ 2891 h 23495"/>
              <a:gd name="T14" fmla="*/ 5604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1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3 h 23495"/>
              <a:gd name="T26" fmla="*/ 0 w 13970"/>
              <a:gd name="T27" fmla="*/ 4017 h 23495"/>
              <a:gd name="T28" fmla="*/ 5604 w 13970"/>
              <a:gd name="T29" fmla="*/ 2891 h 23495"/>
              <a:gd name="T30" fmla="*/ 8743 w 13970"/>
              <a:gd name="T31" fmla="*/ 2891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1"/>
                </a:moveTo>
                <a:lnTo>
                  <a:pt x="5604" y="2891"/>
                </a:lnTo>
                <a:lnTo>
                  <a:pt x="5604" y="20763"/>
                </a:lnTo>
                <a:lnTo>
                  <a:pt x="8743" y="20763"/>
                </a:lnTo>
                <a:lnTo>
                  <a:pt x="8743" y="2891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3"/>
                </a:lnTo>
                <a:lnTo>
                  <a:pt x="0" y="4017"/>
                </a:lnTo>
                <a:lnTo>
                  <a:pt x="5604" y="2891"/>
                </a:lnTo>
                <a:lnTo>
                  <a:pt x="8743" y="2891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39" name="object 279"/>
          <p:cNvSpPr>
            <a:spLocks/>
          </p:cNvSpPr>
          <p:nvPr/>
        </p:nvSpPr>
        <p:spPr bwMode="auto">
          <a:xfrm>
            <a:off x="7146925" y="5962650"/>
            <a:ext cx="3175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0" name="object 280"/>
          <p:cNvSpPr>
            <a:spLocks/>
          </p:cNvSpPr>
          <p:nvPr/>
        </p:nvSpPr>
        <p:spPr bwMode="auto">
          <a:xfrm>
            <a:off x="7153275" y="5946775"/>
            <a:ext cx="11113" cy="17463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6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4 w 16509"/>
              <a:gd name="T23" fmla="*/ 21790 h 24765"/>
              <a:gd name="T24" fmla="*/ 6438 w 16509"/>
              <a:gd name="T25" fmla="*/ 21790 h 24765"/>
              <a:gd name="T26" fmla="*/ 5222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2 w 16509"/>
              <a:gd name="T37" fmla="*/ 3309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6 w 16509"/>
              <a:gd name="T49" fmla="*/ 2506 h 24765"/>
              <a:gd name="T50" fmla="*/ 10923 w 16509"/>
              <a:gd name="T51" fmla="*/ 3309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6 w 16509"/>
              <a:gd name="T67" fmla="*/ 21790 h 24765"/>
              <a:gd name="T68" fmla="*/ 13644 w 16509"/>
              <a:gd name="T69" fmla="*/ 21790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6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6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4" y="21790"/>
                </a:lnTo>
                <a:lnTo>
                  <a:pt x="6438" y="21790"/>
                </a:lnTo>
                <a:lnTo>
                  <a:pt x="5222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2" y="3309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6" y="2506"/>
                </a:lnTo>
                <a:lnTo>
                  <a:pt x="10923" y="3309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6" y="21790"/>
                </a:lnTo>
                <a:lnTo>
                  <a:pt x="13644" y="21790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6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1" name="object 281"/>
          <p:cNvSpPr>
            <a:spLocks/>
          </p:cNvSpPr>
          <p:nvPr/>
        </p:nvSpPr>
        <p:spPr bwMode="auto">
          <a:xfrm>
            <a:off x="8672513" y="5883275"/>
            <a:ext cx="14287" cy="0"/>
          </a:xfrm>
          <a:custGeom>
            <a:avLst/>
            <a:gdLst>
              <a:gd name="T0" fmla="*/ 0 w 19684"/>
              <a:gd name="T1" fmla="*/ 19218 w 1968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9684">
                <a:moveTo>
                  <a:pt x="0" y="0"/>
                </a:moveTo>
                <a:lnTo>
                  <a:pt x="19218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2" name="object 282"/>
          <p:cNvSpPr>
            <a:spLocks/>
          </p:cNvSpPr>
          <p:nvPr/>
        </p:nvSpPr>
        <p:spPr bwMode="auto">
          <a:xfrm>
            <a:off x="8678863" y="5883275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3" name="object 283"/>
          <p:cNvSpPr>
            <a:spLocks/>
          </p:cNvSpPr>
          <p:nvPr/>
        </p:nvSpPr>
        <p:spPr bwMode="auto">
          <a:xfrm>
            <a:off x="8678863" y="5883275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4" name="object 284"/>
          <p:cNvSpPr>
            <a:spLocks/>
          </p:cNvSpPr>
          <p:nvPr/>
        </p:nvSpPr>
        <p:spPr bwMode="auto">
          <a:xfrm>
            <a:off x="7132638" y="5872163"/>
            <a:ext cx="9525" cy="17462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1 h 23495"/>
              <a:gd name="T6" fmla="*/ 13901 w 13970"/>
              <a:gd name="T7" fmla="*/ 23431 h 23495"/>
              <a:gd name="T8" fmla="*/ 13901 w 13970"/>
              <a:gd name="T9" fmla="*/ 20763 h 23495"/>
              <a:gd name="T10" fmla="*/ 8743 w 13970"/>
              <a:gd name="T11" fmla="*/ 2893 h 23495"/>
              <a:gd name="T12" fmla="*/ 5604 w 13970"/>
              <a:gd name="T13" fmla="*/ 2893 h 23495"/>
              <a:gd name="T14" fmla="*/ 5604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8 h 23495"/>
              <a:gd name="T28" fmla="*/ 5604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1"/>
                </a:lnTo>
                <a:lnTo>
                  <a:pt x="13901" y="23431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4" y="2893"/>
                </a:lnTo>
                <a:lnTo>
                  <a:pt x="5604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8"/>
                </a:lnTo>
                <a:lnTo>
                  <a:pt x="5604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5" name="object 285"/>
          <p:cNvSpPr>
            <a:spLocks/>
          </p:cNvSpPr>
          <p:nvPr/>
        </p:nvSpPr>
        <p:spPr bwMode="auto">
          <a:xfrm>
            <a:off x="7146925" y="5888038"/>
            <a:ext cx="1588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6" name="object 286"/>
          <p:cNvSpPr>
            <a:spLocks/>
          </p:cNvSpPr>
          <p:nvPr/>
        </p:nvSpPr>
        <p:spPr bwMode="auto">
          <a:xfrm>
            <a:off x="7153275" y="5872163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8 h 24765"/>
              <a:gd name="T16" fmla="*/ 5445 w 16509"/>
              <a:gd name="T17" fmla="*/ 24267 h 24765"/>
              <a:gd name="T18" fmla="*/ 10666 w 16509"/>
              <a:gd name="T19" fmla="*/ 24267 h 24765"/>
              <a:gd name="T20" fmla="*/ 12653 w 16509"/>
              <a:gd name="T21" fmla="*/ 23238 h 24765"/>
              <a:gd name="T22" fmla="*/ 13644 w 16509"/>
              <a:gd name="T23" fmla="*/ 21791 h 24765"/>
              <a:gd name="T24" fmla="*/ 6438 w 16509"/>
              <a:gd name="T25" fmla="*/ 21791 h 24765"/>
              <a:gd name="T26" fmla="*/ 5222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4 w 16509"/>
              <a:gd name="T33" fmla="*/ 8228 h 24765"/>
              <a:gd name="T34" fmla="*/ 3555 w 16509"/>
              <a:gd name="T35" fmla="*/ 6525 h 24765"/>
              <a:gd name="T36" fmla="*/ 5222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6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5 h 24765"/>
              <a:gd name="T56" fmla="*/ 12850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1 h 24765"/>
              <a:gd name="T64" fmla="*/ 10923 w 16509"/>
              <a:gd name="T65" fmla="*/ 20988 h 24765"/>
              <a:gd name="T66" fmla="*/ 9706 w 16509"/>
              <a:gd name="T67" fmla="*/ 21791 h 24765"/>
              <a:gd name="T68" fmla="*/ 13644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8"/>
                </a:lnTo>
                <a:lnTo>
                  <a:pt x="5445" y="24267"/>
                </a:lnTo>
                <a:lnTo>
                  <a:pt x="10666" y="24267"/>
                </a:lnTo>
                <a:lnTo>
                  <a:pt x="12653" y="23238"/>
                </a:lnTo>
                <a:lnTo>
                  <a:pt x="13644" y="21791"/>
                </a:lnTo>
                <a:lnTo>
                  <a:pt x="6438" y="21791"/>
                </a:lnTo>
                <a:lnTo>
                  <a:pt x="5222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4" y="8228"/>
                </a:lnTo>
                <a:lnTo>
                  <a:pt x="3555" y="6525"/>
                </a:lnTo>
                <a:lnTo>
                  <a:pt x="5222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6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5"/>
                </a:lnTo>
                <a:lnTo>
                  <a:pt x="12850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1"/>
                </a:lnTo>
                <a:lnTo>
                  <a:pt x="10923" y="20988"/>
                </a:lnTo>
                <a:lnTo>
                  <a:pt x="9706" y="21791"/>
                </a:lnTo>
                <a:lnTo>
                  <a:pt x="13644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7" name="object 287"/>
          <p:cNvSpPr>
            <a:spLocks/>
          </p:cNvSpPr>
          <p:nvPr/>
        </p:nvSpPr>
        <p:spPr bwMode="auto">
          <a:xfrm>
            <a:off x="8672513" y="5808663"/>
            <a:ext cx="14287" cy="0"/>
          </a:xfrm>
          <a:custGeom>
            <a:avLst/>
            <a:gdLst>
              <a:gd name="T0" fmla="*/ 0 w 19684"/>
              <a:gd name="T1" fmla="*/ 19218 w 1968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9684">
                <a:moveTo>
                  <a:pt x="0" y="0"/>
                </a:moveTo>
                <a:lnTo>
                  <a:pt x="19218" y="0"/>
                </a:lnTo>
              </a:path>
            </a:pathLst>
          </a:custGeom>
          <a:noFill/>
          <a:ln w="3175">
            <a:solidFill>
              <a:srgbClr val="000000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8" name="object 288"/>
          <p:cNvSpPr>
            <a:spLocks/>
          </p:cNvSpPr>
          <p:nvPr/>
        </p:nvSpPr>
        <p:spPr bwMode="auto">
          <a:xfrm>
            <a:off x="8678863" y="5808663"/>
            <a:ext cx="6350" cy="0"/>
          </a:xfrm>
          <a:custGeom>
            <a:avLst/>
            <a:gdLst>
              <a:gd name="T0" fmla="*/ 0 w 10795"/>
              <a:gd name="T1" fmla="*/ 10677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0" y="0"/>
                </a:moveTo>
                <a:lnTo>
                  <a:pt x="10677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49" name="object 289"/>
          <p:cNvSpPr>
            <a:spLocks/>
          </p:cNvSpPr>
          <p:nvPr/>
        </p:nvSpPr>
        <p:spPr bwMode="auto">
          <a:xfrm>
            <a:off x="8678863" y="5808663"/>
            <a:ext cx="6350" cy="0"/>
          </a:xfrm>
          <a:custGeom>
            <a:avLst/>
            <a:gdLst>
              <a:gd name="T0" fmla="*/ 10677 w 10795"/>
              <a:gd name="T1" fmla="*/ 0 w 107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0795">
                <a:moveTo>
                  <a:pt x="10677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50" name="object 290"/>
          <p:cNvSpPr>
            <a:spLocks/>
          </p:cNvSpPr>
          <p:nvPr/>
        </p:nvSpPr>
        <p:spPr bwMode="auto">
          <a:xfrm>
            <a:off x="7132638" y="5797550"/>
            <a:ext cx="9525" cy="17463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1 h 23495"/>
              <a:gd name="T6" fmla="*/ 13901 w 13970"/>
              <a:gd name="T7" fmla="*/ 23431 h 23495"/>
              <a:gd name="T8" fmla="*/ 13901 w 13970"/>
              <a:gd name="T9" fmla="*/ 20763 h 23495"/>
              <a:gd name="T10" fmla="*/ 8743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8 h 23495"/>
              <a:gd name="T28" fmla="*/ 5605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1"/>
                </a:lnTo>
                <a:lnTo>
                  <a:pt x="13901" y="23431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8"/>
                </a:lnTo>
                <a:lnTo>
                  <a:pt x="5605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51" name="object 291"/>
          <p:cNvSpPr>
            <a:spLocks/>
          </p:cNvSpPr>
          <p:nvPr/>
        </p:nvSpPr>
        <p:spPr bwMode="auto">
          <a:xfrm>
            <a:off x="7146925" y="5813425"/>
            <a:ext cx="3175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252" name="object 292"/>
          <p:cNvSpPr>
            <a:spLocks/>
          </p:cNvSpPr>
          <p:nvPr/>
        </p:nvSpPr>
        <p:spPr bwMode="auto">
          <a:xfrm>
            <a:off x="7153275" y="5797550"/>
            <a:ext cx="11113" cy="17463"/>
          </a:xfrm>
          <a:custGeom>
            <a:avLst/>
            <a:gdLst>
              <a:gd name="T0" fmla="*/ 10665 w 16509"/>
              <a:gd name="T1" fmla="*/ 0 h 24765"/>
              <a:gd name="T2" fmla="*/ 5444 w 16509"/>
              <a:gd name="T3" fmla="*/ 0 h 24765"/>
              <a:gd name="T4" fmla="*/ 3426 w 16509"/>
              <a:gd name="T5" fmla="*/ 1061 h 24765"/>
              <a:gd name="T6" fmla="*/ 671 w 16509"/>
              <a:gd name="T7" fmla="*/ 5207 h 24765"/>
              <a:gd name="T8" fmla="*/ 0 w 16509"/>
              <a:gd name="T9" fmla="*/ 8228 h 24765"/>
              <a:gd name="T10" fmla="*/ 0 w 16509"/>
              <a:gd name="T11" fmla="*/ 16103 h 24765"/>
              <a:gd name="T12" fmla="*/ 671 w 16509"/>
              <a:gd name="T13" fmla="*/ 19124 h 24765"/>
              <a:gd name="T14" fmla="*/ 3426 w 16509"/>
              <a:gd name="T15" fmla="*/ 23238 h 24765"/>
              <a:gd name="T16" fmla="*/ 5444 w 16509"/>
              <a:gd name="T17" fmla="*/ 24267 h 24765"/>
              <a:gd name="T18" fmla="*/ 10665 w 16509"/>
              <a:gd name="T19" fmla="*/ 24267 h 24765"/>
              <a:gd name="T20" fmla="*/ 12651 w 16509"/>
              <a:gd name="T21" fmla="*/ 23238 h 24765"/>
              <a:gd name="T22" fmla="*/ 13642 w 16509"/>
              <a:gd name="T23" fmla="*/ 21791 h 24765"/>
              <a:gd name="T24" fmla="*/ 6437 w 16509"/>
              <a:gd name="T25" fmla="*/ 21791 h 24765"/>
              <a:gd name="T26" fmla="*/ 5220 w 16509"/>
              <a:gd name="T27" fmla="*/ 20988 h 24765"/>
              <a:gd name="T28" fmla="*/ 3554 w 16509"/>
              <a:gd name="T29" fmla="*/ 17774 h 24765"/>
              <a:gd name="T30" fmla="*/ 3288 w 16509"/>
              <a:gd name="T31" fmla="*/ 16103 h 24765"/>
              <a:gd name="T32" fmla="*/ 3283 w 16509"/>
              <a:gd name="T33" fmla="*/ 8228 h 24765"/>
              <a:gd name="T34" fmla="*/ 3554 w 16509"/>
              <a:gd name="T35" fmla="*/ 6525 h 24765"/>
              <a:gd name="T36" fmla="*/ 5220 w 16509"/>
              <a:gd name="T37" fmla="*/ 3310 h 24765"/>
              <a:gd name="T38" fmla="*/ 6437 w 16509"/>
              <a:gd name="T39" fmla="*/ 2506 h 24765"/>
              <a:gd name="T40" fmla="*/ 13642 w 16509"/>
              <a:gd name="T41" fmla="*/ 2506 h 24765"/>
              <a:gd name="T42" fmla="*/ 12651 w 16509"/>
              <a:gd name="T43" fmla="*/ 1061 h 24765"/>
              <a:gd name="T44" fmla="*/ 10665 w 16509"/>
              <a:gd name="T45" fmla="*/ 0 h 24765"/>
              <a:gd name="T46" fmla="*/ 13642 w 16509"/>
              <a:gd name="T47" fmla="*/ 2506 h 24765"/>
              <a:gd name="T48" fmla="*/ 9705 w 16509"/>
              <a:gd name="T49" fmla="*/ 2506 h 24765"/>
              <a:gd name="T50" fmla="*/ 10922 w 16509"/>
              <a:gd name="T51" fmla="*/ 3310 h 24765"/>
              <a:gd name="T52" fmla="*/ 11755 w 16509"/>
              <a:gd name="T53" fmla="*/ 4918 h 24765"/>
              <a:gd name="T54" fmla="*/ 12556 w 16509"/>
              <a:gd name="T55" fmla="*/ 6525 h 24765"/>
              <a:gd name="T56" fmla="*/ 12849 w 16509"/>
              <a:gd name="T57" fmla="*/ 8228 h 24765"/>
              <a:gd name="T58" fmla="*/ 12971 w 16509"/>
              <a:gd name="T59" fmla="*/ 15364 h 24765"/>
              <a:gd name="T60" fmla="*/ 12556 w 16509"/>
              <a:gd name="T61" fmla="*/ 17774 h 24765"/>
              <a:gd name="T62" fmla="*/ 11755 w 16509"/>
              <a:gd name="T63" fmla="*/ 19381 h 24765"/>
              <a:gd name="T64" fmla="*/ 10922 w 16509"/>
              <a:gd name="T65" fmla="*/ 20988 h 24765"/>
              <a:gd name="T66" fmla="*/ 9705 w 16509"/>
              <a:gd name="T67" fmla="*/ 21791 h 24765"/>
              <a:gd name="T68" fmla="*/ 13642 w 16509"/>
              <a:gd name="T69" fmla="*/ 21791 h 24765"/>
              <a:gd name="T70" fmla="*/ 15438 w 16509"/>
              <a:gd name="T71" fmla="*/ 19124 h 24765"/>
              <a:gd name="T72" fmla="*/ 16142 w 16509"/>
              <a:gd name="T73" fmla="*/ 16103 h 24765"/>
              <a:gd name="T74" fmla="*/ 16142 w 16509"/>
              <a:gd name="T75" fmla="*/ 8228 h 24765"/>
              <a:gd name="T76" fmla="*/ 15438 w 16509"/>
              <a:gd name="T77" fmla="*/ 5207 h 24765"/>
              <a:gd name="T78" fmla="*/ 13642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5" y="0"/>
                </a:moveTo>
                <a:lnTo>
                  <a:pt x="5444" y="0"/>
                </a:lnTo>
                <a:lnTo>
                  <a:pt x="3426" y="1061"/>
                </a:lnTo>
                <a:lnTo>
                  <a:pt x="671" y="5207"/>
                </a:lnTo>
                <a:lnTo>
                  <a:pt x="0" y="8228"/>
                </a:lnTo>
                <a:lnTo>
                  <a:pt x="0" y="16103"/>
                </a:lnTo>
                <a:lnTo>
                  <a:pt x="671" y="19124"/>
                </a:lnTo>
                <a:lnTo>
                  <a:pt x="3426" y="23238"/>
                </a:lnTo>
                <a:lnTo>
                  <a:pt x="5444" y="24267"/>
                </a:lnTo>
                <a:lnTo>
                  <a:pt x="10665" y="24267"/>
                </a:lnTo>
                <a:lnTo>
                  <a:pt x="12651" y="23238"/>
                </a:lnTo>
                <a:lnTo>
                  <a:pt x="13642" y="21791"/>
                </a:lnTo>
                <a:lnTo>
                  <a:pt x="6437" y="21791"/>
                </a:lnTo>
                <a:lnTo>
                  <a:pt x="5220" y="20988"/>
                </a:lnTo>
                <a:lnTo>
                  <a:pt x="3554" y="17774"/>
                </a:lnTo>
                <a:lnTo>
                  <a:pt x="3288" y="16103"/>
                </a:lnTo>
                <a:lnTo>
                  <a:pt x="3283" y="8228"/>
                </a:lnTo>
                <a:lnTo>
                  <a:pt x="3554" y="6525"/>
                </a:lnTo>
                <a:lnTo>
                  <a:pt x="5220" y="3310"/>
                </a:lnTo>
                <a:lnTo>
                  <a:pt x="6437" y="2506"/>
                </a:lnTo>
                <a:lnTo>
                  <a:pt x="13642" y="2506"/>
                </a:lnTo>
                <a:lnTo>
                  <a:pt x="12651" y="1061"/>
                </a:lnTo>
                <a:lnTo>
                  <a:pt x="10665" y="0"/>
                </a:lnTo>
                <a:close/>
              </a:path>
              <a:path w="16509" h="24765">
                <a:moveTo>
                  <a:pt x="13642" y="2506"/>
                </a:moveTo>
                <a:lnTo>
                  <a:pt x="9705" y="2506"/>
                </a:lnTo>
                <a:lnTo>
                  <a:pt x="10922" y="3310"/>
                </a:lnTo>
                <a:lnTo>
                  <a:pt x="11755" y="4918"/>
                </a:lnTo>
                <a:lnTo>
                  <a:pt x="12556" y="6525"/>
                </a:lnTo>
                <a:lnTo>
                  <a:pt x="12849" y="8228"/>
                </a:lnTo>
                <a:lnTo>
                  <a:pt x="12971" y="15364"/>
                </a:lnTo>
                <a:lnTo>
                  <a:pt x="12556" y="17774"/>
                </a:lnTo>
                <a:lnTo>
                  <a:pt x="11755" y="19381"/>
                </a:lnTo>
                <a:lnTo>
                  <a:pt x="10922" y="20988"/>
                </a:lnTo>
                <a:lnTo>
                  <a:pt x="9705" y="21791"/>
                </a:lnTo>
                <a:lnTo>
                  <a:pt x="13642" y="21791"/>
                </a:lnTo>
                <a:lnTo>
                  <a:pt x="15438" y="19124"/>
                </a:lnTo>
                <a:lnTo>
                  <a:pt x="16142" y="16103"/>
                </a:lnTo>
                <a:lnTo>
                  <a:pt x="16142" y="8228"/>
                </a:lnTo>
                <a:lnTo>
                  <a:pt x="15438" y="5207"/>
                </a:lnTo>
                <a:lnTo>
                  <a:pt x="13642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graphicFrame>
        <p:nvGraphicFramePr>
          <p:cNvPr id="293" name="object 293"/>
          <p:cNvGraphicFramePr>
            <a:graphicFrameLocks noGrp="1"/>
          </p:cNvGraphicFramePr>
          <p:nvPr/>
        </p:nvGraphicFramePr>
        <p:xfrm>
          <a:off x="7183438" y="5732463"/>
          <a:ext cx="1501777" cy="814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002"/>
                <a:gridCol w="260002"/>
                <a:gridCol w="260002"/>
                <a:gridCol w="260002"/>
                <a:gridCol w="260002"/>
                <a:gridCol w="201767"/>
              </a:tblGrid>
              <a:tr h="198148">
                <a:tc>
                  <a:txBody>
                    <a:bodyPr/>
                    <a:lstStyle/>
                    <a:p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3248"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3248"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2678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3248"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3248"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133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3248"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669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1334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5356">
                      <a:solidFill>
                        <a:srgbClr val="E7298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34">
                      <a:solidFill>
                        <a:srgbClr val="000000"/>
                      </a:solidFill>
                      <a:prstDash val="solid"/>
                    </a:lnL>
                    <a:lnR w="2669">
                      <a:solidFill>
                        <a:srgbClr val="000000"/>
                      </a:solidFill>
                      <a:prstDash val="solid"/>
                    </a:lnR>
                    <a:lnT w="1339">
                      <a:solidFill>
                        <a:srgbClr val="000000"/>
                      </a:solidFill>
                      <a:prstDash val="solid"/>
                    </a:lnT>
                    <a:lnB w="5356">
                      <a:solidFill>
                        <a:srgbClr val="E7298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302" name="object 294"/>
          <p:cNvSpPr>
            <a:spLocks noChangeArrowheads="1"/>
          </p:cNvSpPr>
          <p:nvPr/>
        </p:nvSpPr>
        <p:spPr bwMode="auto">
          <a:xfrm>
            <a:off x="8482013" y="5732463"/>
            <a:ext cx="204787" cy="17938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303" name="object 295"/>
          <p:cNvSpPr>
            <a:spLocks/>
          </p:cNvSpPr>
          <p:nvPr/>
        </p:nvSpPr>
        <p:spPr bwMode="auto">
          <a:xfrm>
            <a:off x="7132638" y="5722938"/>
            <a:ext cx="9525" cy="17462"/>
          </a:xfrm>
          <a:custGeom>
            <a:avLst/>
            <a:gdLst>
              <a:gd name="T0" fmla="*/ 13901 w 13970"/>
              <a:gd name="T1" fmla="*/ 20763 h 23495"/>
              <a:gd name="T2" fmla="*/ 448 w 13970"/>
              <a:gd name="T3" fmla="*/ 20763 h 23495"/>
              <a:gd name="T4" fmla="*/ 448 w 13970"/>
              <a:gd name="T5" fmla="*/ 23430 h 23495"/>
              <a:gd name="T6" fmla="*/ 13901 w 13970"/>
              <a:gd name="T7" fmla="*/ 23430 h 23495"/>
              <a:gd name="T8" fmla="*/ 13901 w 13970"/>
              <a:gd name="T9" fmla="*/ 20763 h 23495"/>
              <a:gd name="T10" fmla="*/ 8743 w 13970"/>
              <a:gd name="T11" fmla="*/ 2893 h 23495"/>
              <a:gd name="T12" fmla="*/ 5605 w 13970"/>
              <a:gd name="T13" fmla="*/ 2893 h 23495"/>
              <a:gd name="T14" fmla="*/ 5605 w 13970"/>
              <a:gd name="T15" fmla="*/ 20763 h 23495"/>
              <a:gd name="T16" fmla="*/ 8743 w 13970"/>
              <a:gd name="T17" fmla="*/ 20763 h 23495"/>
              <a:gd name="T18" fmla="*/ 8743 w 13970"/>
              <a:gd name="T19" fmla="*/ 2893 h 23495"/>
              <a:gd name="T20" fmla="*/ 8743 w 13970"/>
              <a:gd name="T21" fmla="*/ 0 h 23495"/>
              <a:gd name="T22" fmla="*/ 5572 w 13970"/>
              <a:gd name="T23" fmla="*/ 0 h 23495"/>
              <a:gd name="T24" fmla="*/ 0 w 13970"/>
              <a:gd name="T25" fmla="*/ 1125 h 23495"/>
              <a:gd name="T26" fmla="*/ 0 w 13970"/>
              <a:gd name="T27" fmla="*/ 4017 h 23495"/>
              <a:gd name="T28" fmla="*/ 5605 w 13970"/>
              <a:gd name="T29" fmla="*/ 2893 h 23495"/>
              <a:gd name="T30" fmla="*/ 8743 w 13970"/>
              <a:gd name="T31" fmla="*/ 2893 h 23495"/>
              <a:gd name="T32" fmla="*/ 8743 w 13970"/>
              <a:gd name="T33" fmla="*/ 0 h 23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70" h="23495">
                <a:moveTo>
                  <a:pt x="13901" y="20763"/>
                </a:moveTo>
                <a:lnTo>
                  <a:pt x="448" y="20763"/>
                </a:lnTo>
                <a:lnTo>
                  <a:pt x="448" y="23430"/>
                </a:lnTo>
                <a:lnTo>
                  <a:pt x="13901" y="23430"/>
                </a:lnTo>
                <a:lnTo>
                  <a:pt x="13901" y="20763"/>
                </a:lnTo>
                <a:close/>
              </a:path>
              <a:path w="13970" h="23495">
                <a:moveTo>
                  <a:pt x="8743" y="2893"/>
                </a:moveTo>
                <a:lnTo>
                  <a:pt x="5605" y="2893"/>
                </a:lnTo>
                <a:lnTo>
                  <a:pt x="5605" y="20763"/>
                </a:lnTo>
                <a:lnTo>
                  <a:pt x="8743" y="20763"/>
                </a:lnTo>
                <a:lnTo>
                  <a:pt x="8743" y="2893"/>
                </a:lnTo>
                <a:close/>
              </a:path>
              <a:path w="13970" h="23495">
                <a:moveTo>
                  <a:pt x="8743" y="0"/>
                </a:moveTo>
                <a:lnTo>
                  <a:pt x="5572" y="0"/>
                </a:lnTo>
                <a:lnTo>
                  <a:pt x="0" y="1125"/>
                </a:lnTo>
                <a:lnTo>
                  <a:pt x="0" y="4017"/>
                </a:lnTo>
                <a:lnTo>
                  <a:pt x="5605" y="2893"/>
                </a:lnTo>
                <a:lnTo>
                  <a:pt x="8743" y="2893"/>
                </a:lnTo>
                <a:lnTo>
                  <a:pt x="8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4" name="object 296"/>
          <p:cNvSpPr>
            <a:spLocks/>
          </p:cNvSpPr>
          <p:nvPr/>
        </p:nvSpPr>
        <p:spPr bwMode="auto">
          <a:xfrm>
            <a:off x="7146925" y="5738813"/>
            <a:ext cx="1588" cy="0"/>
          </a:xfrm>
          <a:custGeom>
            <a:avLst/>
            <a:gdLst>
              <a:gd name="T0" fmla="*/ 0 w 3809"/>
              <a:gd name="T1" fmla="*/ 3299 w 38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809">
                <a:moveTo>
                  <a:pt x="0" y="0"/>
                </a:moveTo>
                <a:lnTo>
                  <a:pt x="3299" y="0"/>
                </a:lnTo>
              </a:path>
            </a:pathLst>
          </a:custGeom>
          <a:noFill/>
          <a:ln w="3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5" name="object 297"/>
          <p:cNvSpPr>
            <a:spLocks/>
          </p:cNvSpPr>
          <p:nvPr/>
        </p:nvSpPr>
        <p:spPr bwMode="auto">
          <a:xfrm>
            <a:off x="7153275" y="5722938"/>
            <a:ext cx="11113" cy="17462"/>
          </a:xfrm>
          <a:custGeom>
            <a:avLst/>
            <a:gdLst>
              <a:gd name="T0" fmla="*/ 10666 w 16509"/>
              <a:gd name="T1" fmla="*/ 0 h 24765"/>
              <a:gd name="T2" fmla="*/ 5445 w 16509"/>
              <a:gd name="T3" fmla="*/ 0 h 24765"/>
              <a:gd name="T4" fmla="*/ 3427 w 16509"/>
              <a:gd name="T5" fmla="*/ 1060 h 24765"/>
              <a:gd name="T6" fmla="*/ 673 w 16509"/>
              <a:gd name="T7" fmla="*/ 5207 h 24765"/>
              <a:gd name="T8" fmla="*/ 0 w 16509"/>
              <a:gd name="T9" fmla="*/ 8228 h 24765"/>
              <a:gd name="T10" fmla="*/ 0 w 16509"/>
              <a:gd name="T11" fmla="*/ 16102 h 24765"/>
              <a:gd name="T12" fmla="*/ 673 w 16509"/>
              <a:gd name="T13" fmla="*/ 19123 h 24765"/>
              <a:gd name="T14" fmla="*/ 3427 w 16509"/>
              <a:gd name="T15" fmla="*/ 23237 h 24765"/>
              <a:gd name="T16" fmla="*/ 5445 w 16509"/>
              <a:gd name="T17" fmla="*/ 24265 h 24765"/>
              <a:gd name="T18" fmla="*/ 10666 w 16509"/>
              <a:gd name="T19" fmla="*/ 24265 h 24765"/>
              <a:gd name="T20" fmla="*/ 12653 w 16509"/>
              <a:gd name="T21" fmla="*/ 23237 h 24765"/>
              <a:gd name="T22" fmla="*/ 13643 w 16509"/>
              <a:gd name="T23" fmla="*/ 21791 h 24765"/>
              <a:gd name="T24" fmla="*/ 6438 w 16509"/>
              <a:gd name="T25" fmla="*/ 21791 h 24765"/>
              <a:gd name="T26" fmla="*/ 5222 w 16509"/>
              <a:gd name="T27" fmla="*/ 20988 h 24765"/>
              <a:gd name="T28" fmla="*/ 3555 w 16509"/>
              <a:gd name="T29" fmla="*/ 17773 h 24765"/>
              <a:gd name="T30" fmla="*/ 3289 w 16509"/>
              <a:gd name="T31" fmla="*/ 16102 h 24765"/>
              <a:gd name="T32" fmla="*/ 3283 w 16509"/>
              <a:gd name="T33" fmla="*/ 8228 h 24765"/>
              <a:gd name="T34" fmla="*/ 3555 w 16509"/>
              <a:gd name="T35" fmla="*/ 6523 h 24765"/>
              <a:gd name="T36" fmla="*/ 5222 w 16509"/>
              <a:gd name="T37" fmla="*/ 3310 h 24765"/>
              <a:gd name="T38" fmla="*/ 6438 w 16509"/>
              <a:gd name="T39" fmla="*/ 2506 h 24765"/>
              <a:gd name="T40" fmla="*/ 13644 w 16509"/>
              <a:gd name="T41" fmla="*/ 2506 h 24765"/>
              <a:gd name="T42" fmla="*/ 12653 w 16509"/>
              <a:gd name="T43" fmla="*/ 1060 h 24765"/>
              <a:gd name="T44" fmla="*/ 10666 w 16509"/>
              <a:gd name="T45" fmla="*/ 0 h 24765"/>
              <a:gd name="T46" fmla="*/ 13644 w 16509"/>
              <a:gd name="T47" fmla="*/ 2506 h 24765"/>
              <a:gd name="T48" fmla="*/ 9706 w 16509"/>
              <a:gd name="T49" fmla="*/ 2506 h 24765"/>
              <a:gd name="T50" fmla="*/ 10923 w 16509"/>
              <a:gd name="T51" fmla="*/ 3310 h 24765"/>
              <a:gd name="T52" fmla="*/ 11756 w 16509"/>
              <a:gd name="T53" fmla="*/ 4917 h 24765"/>
              <a:gd name="T54" fmla="*/ 12556 w 16509"/>
              <a:gd name="T55" fmla="*/ 6523 h 24765"/>
              <a:gd name="T56" fmla="*/ 12851 w 16509"/>
              <a:gd name="T57" fmla="*/ 8228 h 24765"/>
              <a:gd name="T58" fmla="*/ 12973 w 16509"/>
              <a:gd name="T59" fmla="*/ 15363 h 24765"/>
              <a:gd name="T60" fmla="*/ 12556 w 16509"/>
              <a:gd name="T61" fmla="*/ 17773 h 24765"/>
              <a:gd name="T62" fmla="*/ 11756 w 16509"/>
              <a:gd name="T63" fmla="*/ 19380 h 24765"/>
              <a:gd name="T64" fmla="*/ 10923 w 16509"/>
              <a:gd name="T65" fmla="*/ 20988 h 24765"/>
              <a:gd name="T66" fmla="*/ 9706 w 16509"/>
              <a:gd name="T67" fmla="*/ 21791 h 24765"/>
              <a:gd name="T68" fmla="*/ 13643 w 16509"/>
              <a:gd name="T69" fmla="*/ 21791 h 24765"/>
              <a:gd name="T70" fmla="*/ 15439 w 16509"/>
              <a:gd name="T71" fmla="*/ 19123 h 24765"/>
              <a:gd name="T72" fmla="*/ 16144 w 16509"/>
              <a:gd name="T73" fmla="*/ 16102 h 24765"/>
              <a:gd name="T74" fmla="*/ 16144 w 16509"/>
              <a:gd name="T75" fmla="*/ 8228 h 24765"/>
              <a:gd name="T76" fmla="*/ 15439 w 16509"/>
              <a:gd name="T77" fmla="*/ 5207 h 24765"/>
              <a:gd name="T78" fmla="*/ 13644 w 16509"/>
              <a:gd name="T79" fmla="*/ 2506 h 2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09" h="24765">
                <a:moveTo>
                  <a:pt x="10666" y="0"/>
                </a:moveTo>
                <a:lnTo>
                  <a:pt x="5445" y="0"/>
                </a:lnTo>
                <a:lnTo>
                  <a:pt x="3427" y="1060"/>
                </a:lnTo>
                <a:lnTo>
                  <a:pt x="673" y="5207"/>
                </a:lnTo>
                <a:lnTo>
                  <a:pt x="0" y="8228"/>
                </a:lnTo>
                <a:lnTo>
                  <a:pt x="0" y="16102"/>
                </a:lnTo>
                <a:lnTo>
                  <a:pt x="673" y="19123"/>
                </a:lnTo>
                <a:lnTo>
                  <a:pt x="3427" y="23237"/>
                </a:lnTo>
                <a:lnTo>
                  <a:pt x="5445" y="24265"/>
                </a:lnTo>
                <a:lnTo>
                  <a:pt x="10666" y="24265"/>
                </a:lnTo>
                <a:lnTo>
                  <a:pt x="12653" y="23237"/>
                </a:lnTo>
                <a:lnTo>
                  <a:pt x="13643" y="21791"/>
                </a:lnTo>
                <a:lnTo>
                  <a:pt x="6438" y="21791"/>
                </a:lnTo>
                <a:lnTo>
                  <a:pt x="5222" y="20988"/>
                </a:lnTo>
                <a:lnTo>
                  <a:pt x="3555" y="17773"/>
                </a:lnTo>
                <a:lnTo>
                  <a:pt x="3289" y="16102"/>
                </a:lnTo>
                <a:lnTo>
                  <a:pt x="3283" y="8228"/>
                </a:lnTo>
                <a:lnTo>
                  <a:pt x="3555" y="6523"/>
                </a:lnTo>
                <a:lnTo>
                  <a:pt x="5222" y="3310"/>
                </a:lnTo>
                <a:lnTo>
                  <a:pt x="6438" y="2506"/>
                </a:lnTo>
                <a:lnTo>
                  <a:pt x="13644" y="2506"/>
                </a:lnTo>
                <a:lnTo>
                  <a:pt x="12653" y="1060"/>
                </a:lnTo>
                <a:lnTo>
                  <a:pt x="10666" y="0"/>
                </a:lnTo>
                <a:close/>
              </a:path>
              <a:path w="16509" h="24765">
                <a:moveTo>
                  <a:pt x="13644" y="2506"/>
                </a:moveTo>
                <a:lnTo>
                  <a:pt x="9706" y="2506"/>
                </a:lnTo>
                <a:lnTo>
                  <a:pt x="10923" y="3310"/>
                </a:lnTo>
                <a:lnTo>
                  <a:pt x="11756" y="4917"/>
                </a:lnTo>
                <a:lnTo>
                  <a:pt x="12556" y="6523"/>
                </a:lnTo>
                <a:lnTo>
                  <a:pt x="12851" y="8228"/>
                </a:lnTo>
                <a:lnTo>
                  <a:pt x="12973" y="15363"/>
                </a:lnTo>
                <a:lnTo>
                  <a:pt x="12556" y="17773"/>
                </a:lnTo>
                <a:lnTo>
                  <a:pt x="11756" y="19380"/>
                </a:lnTo>
                <a:lnTo>
                  <a:pt x="10923" y="20988"/>
                </a:lnTo>
                <a:lnTo>
                  <a:pt x="9706" y="21791"/>
                </a:lnTo>
                <a:lnTo>
                  <a:pt x="13643" y="21791"/>
                </a:lnTo>
                <a:lnTo>
                  <a:pt x="15439" y="19123"/>
                </a:lnTo>
                <a:lnTo>
                  <a:pt x="16144" y="16102"/>
                </a:lnTo>
                <a:lnTo>
                  <a:pt x="16144" y="8228"/>
                </a:lnTo>
                <a:lnTo>
                  <a:pt x="15439" y="5207"/>
                </a:lnTo>
                <a:lnTo>
                  <a:pt x="13644" y="25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6" name="object 298"/>
          <p:cNvSpPr>
            <a:spLocks/>
          </p:cNvSpPr>
          <p:nvPr/>
        </p:nvSpPr>
        <p:spPr bwMode="auto">
          <a:xfrm>
            <a:off x="7099300" y="5962650"/>
            <a:ext cx="17463" cy="14288"/>
          </a:xfrm>
          <a:custGeom>
            <a:avLst/>
            <a:gdLst>
              <a:gd name="T0" fmla="*/ 5542 w 24765"/>
              <a:gd name="T1" fmla="*/ 0 h 19050"/>
              <a:gd name="T2" fmla="*/ 2211 w 24765"/>
              <a:gd name="T3" fmla="*/ 0 h 19050"/>
              <a:gd name="T4" fmla="*/ 1458 w 24765"/>
              <a:gd name="T5" fmla="*/ 1123 h 19050"/>
              <a:gd name="T6" fmla="*/ 0 w 24765"/>
              <a:gd name="T7" fmla="*/ 10991 h 19050"/>
              <a:gd name="T8" fmla="*/ 1089 w 24765"/>
              <a:gd name="T9" fmla="*/ 13788 h 19050"/>
              <a:gd name="T10" fmla="*/ 5414 w 24765"/>
              <a:gd name="T11" fmla="*/ 17902 h 19050"/>
              <a:gd name="T12" fmla="*/ 8360 w 24765"/>
              <a:gd name="T13" fmla="*/ 18898 h 19050"/>
              <a:gd name="T14" fmla="*/ 15887 w 24765"/>
              <a:gd name="T15" fmla="*/ 18898 h 19050"/>
              <a:gd name="T16" fmla="*/ 18835 w 24765"/>
              <a:gd name="T17" fmla="*/ 17902 h 19050"/>
              <a:gd name="T18" fmla="*/ 21282 w 24765"/>
              <a:gd name="T19" fmla="*/ 15555 h 19050"/>
              <a:gd name="T20" fmla="*/ 9033 w 24765"/>
              <a:gd name="T21" fmla="*/ 15555 h 19050"/>
              <a:gd name="T22" fmla="*/ 6695 w 24765"/>
              <a:gd name="T23" fmla="*/ 14848 h 19050"/>
              <a:gd name="T24" fmla="*/ 3427 w 24765"/>
              <a:gd name="T25" fmla="*/ 12020 h 19050"/>
              <a:gd name="T26" fmla="*/ 2594 w 24765"/>
              <a:gd name="T27" fmla="*/ 9963 h 19050"/>
              <a:gd name="T28" fmla="*/ 2594 w 24765"/>
              <a:gd name="T29" fmla="*/ 5913 h 19050"/>
              <a:gd name="T30" fmla="*/ 2851 w 24765"/>
              <a:gd name="T31" fmla="*/ 4660 h 19050"/>
              <a:gd name="T32" fmla="*/ 3331 w 24765"/>
              <a:gd name="T33" fmla="*/ 3438 h 19050"/>
              <a:gd name="T34" fmla="*/ 3844 w 24765"/>
              <a:gd name="T35" fmla="*/ 2217 h 19050"/>
              <a:gd name="T36" fmla="*/ 4580 w 24765"/>
              <a:gd name="T37" fmla="*/ 1092 h 19050"/>
              <a:gd name="T38" fmla="*/ 5542 w 24765"/>
              <a:gd name="T39" fmla="*/ 0 h 19050"/>
              <a:gd name="T40" fmla="*/ 21973 w 24765"/>
              <a:gd name="T41" fmla="*/ 0 h 19050"/>
              <a:gd name="T42" fmla="*/ 18675 w 24765"/>
              <a:gd name="T43" fmla="*/ 0 h 19050"/>
              <a:gd name="T44" fmla="*/ 19688 w 24765"/>
              <a:gd name="T45" fmla="*/ 1123 h 19050"/>
              <a:gd name="T46" fmla="*/ 20403 w 24765"/>
              <a:gd name="T47" fmla="*/ 2217 h 19050"/>
              <a:gd name="T48" fmla="*/ 20912 w 24765"/>
              <a:gd name="T49" fmla="*/ 3502 h 19050"/>
              <a:gd name="T50" fmla="*/ 21396 w 24765"/>
              <a:gd name="T51" fmla="*/ 4660 h 19050"/>
              <a:gd name="T52" fmla="*/ 21621 w 24765"/>
              <a:gd name="T53" fmla="*/ 5913 h 19050"/>
              <a:gd name="T54" fmla="*/ 21621 w 24765"/>
              <a:gd name="T55" fmla="*/ 9963 h 19050"/>
              <a:gd name="T56" fmla="*/ 20820 w 24765"/>
              <a:gd name="T57" fmla="*/ 12020 h 19050"/>
              <a:gd name="T58" fmla="*/ 17553 w 24765"/>
              <a:gd name="T59" fmla="*/ 14848 h 19050"/>
              <a:gd name="T60" fmla="*/ 15182 w 24765"/>
              <a:gd name="T61" fmla="*/ 15555 h 19050"/>
              <a:gd name="T62" fmla="*/ 21282 w 24765"/>
              <a:gd name="T63" fmla="*/ 15555 h 19050"/>
              <a:gd name="T64" fmla="*/ 23126 w 24765"/>
              <a:gd name="T65" fmla="*/ 13788 h 19050"/>
              <a:gd name="T66" fmla="*/ 24184 w 24765"/>
              <a:gd name="T67" fmla="*/ 10991 h 19050"/>
              <a:gd name="T68" fmla="*/ 24161 w 24765"/>
              <a:gd name="T69" fmla="*/ 5913 h 19050"/>
              <a:gd name="T70" fmla="*/ 23963 w 24765"/>
              <a:gd name="T71" fmla="*/ 4660 h 19050"/>
              <a:gd name="T72" fmla="*/ 23286 w 24765"/>
              <a:gd name="T73" fmla="*/ 2313 h 19050"/>
              <a:gd name="T74" fmla="*/ 22721 w 24765"/>
              <a:gd name="T75" fmla="*/ 1092 h 19050"/>
              <a:gd name="T76" fmla="*/ 21973 w 24765"/>
              <a:gd name="T77" fmla="*/ 0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4765" h="19050">
                <a:moveTo>
                  <a:pt x="5542" y="0"/>
                </a:moveTo>
                <a:lnTo>
                  <a:pt x="2211" y="0"/>
                </a:lnTo>
                <a:lnTo>
                  <a:pt x="1458" y="1123"/>
                </a:lnTo>
                <a:lnTo>
                  <a:pt x="0" y="10991"/>
                </a:lnTo>
                <a:lnTo>
                  <a:pt x="1089" y="13788"/>
                </a:lnTo>
                <a:lnTo>
                  <a:pt x="5414" y="17902"/>
                </a:lnTo>
                <a:lnTo>
                  <a:pt x="8360" y="18898"/>
                </a:lnTo>
                <a:lnTo>
                  <a:pt x="15887" y="18898"/>
                </a:lnTo>
                <a:lnTo>
                  <a:pt x="18835" y="17902"/>
                </a:lnTo>
                <a:lnTo>
                  <a:pt x="21282" y="15555"/>
                </a:lnTo>
                <a:lnTo>
                  <a:pt x="9033" y="15555"/>
                </a:lnTo>
                <a:lnTo>
                  <a:pt x="6695" y="14848"/>
                </a:lnTo>
                <a:lnTo>
                  <a:pt x="3427" y="12020"/>
                </a:lnTo>
                <a:lnTo>
                  <a:pt x="2594" y="9963"/>
                </a:lnTo>
                <a:lnTo>
                  <a:pt x="2594" y="5913"/>
                </a:lnTo>
                <a:lnTo>
                  <a:pt x="2851" y="4660"/>
                </a:lnTo>
                <a:lnTo>
                  <a:pt x="3331" y="3438"/>
                </a:lnTo>
                <a:lnTo>
                  <a:pt x="3844" y="2217"/>
                </a:lnTo>
                <a:lnTo>
                  <a:pt x="4580" y="1092"/>
                </a:lnTo>
                <a:lnTo>
                  <a:pt x="5542" y="0"/>
                </a:lnTo>
                <a:close/>
              </a:path>
              <a:path w="24765" h="19050">
                <a:moveTo>
                  <a:pt x="21973" y="0"/>
                </a:moveTo>
                <a:lnTo>
                  <a:pt x="18675" y="0"/>
                </a:lnTo>
                <a:lnTo>
                  <a:pt x="19688" y="1123"/>
                </a:lnTo>
                <a:lnTo>
                  <a:pt x="20403" y="2217"/>
                </a:lnTo>
                <a:lnTo>
                  <a:pt x="20912" y="3502"/>
                </a:lnTo>
                <a:lnTo>
                  <a:pt x="21396" y="4660"/>
                </a:lnTo>
                <a:lnTo>
                  <a:pt x="21621" y="5913"/>
                </a:lnTo>
                <a:lnTo>
                  <a:pt x="21621" y="9963"/>
                </a:lnTo>
                <a:lnTo>
                  <a:pt x="20820" y="12020"/>
                </a:lnTo>
                <a:lnTo>
                  <a:pt x="17553" y="14848"/>
                </a:lnTo>
                <a:lnTo>
                  <a:pt x="15182" y="15555"/>
                </a:lnTo>
                <a:lnTo>
                  <a:pt x="21282" y="15555"/>
                </a:lnTo>
                <a:lnTo>
                  <a:pt x="23126" y="13788"/>
                </a:lnTo>
                <a:lnTo>
                  <a:pt x="24184" y="10991"/>
                </a:lnTo>
                <a:lnTo>
                  <a:pt x="24161" y="5913"/>
                </a:lnTo>
                <a:lnTo>
                  <a:pt x="23963" y="4660"/>
                </a:lnTo>
                <a:lnTo>
                  <a:pt x="23286" y="2313"/>
                </a:lnTo>
                <a:lnTo>
                  <a:pt x="22721" y="1092"/>
                </a:lnTo>
                <a:lnTo>
                  <a:pt x="219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7" name="object 299"/>
          <p:cNvSpPr>
            <a:spLocks/>
          </p:cNvSpPr>
          <p:nvPr/>
        </p:nvSpPr>
        <p:spPr bwMode="auto">
          <a:xfrm>
            <a:off x="7097713" y="5954713"/>
            <a:ext cx="20637" cy="4762"/>
          </a:xfrm>
          <a:custGeom>
            <a:avLst/>
            <a:gdLst>
              <a:gd name="T0" fmla="*/ 0 w 28575"/>
              <a:gd name="T1" fmla="*/ 0 h 7620"/>
              <a:gd name="T2" fmla="*/ 0 w 28575"/>
              <a:gd name="T3" fmla="*/ 2506 h 7620"/>
              <a:gd name="T4" fmla="*/ 2532 w 28575"/>
              <a:gd name="T5" fmla="*/ 4145 h 7620"/>
              <a:gd name="T6" fmla="*/ 4867 w 28575"/>
              <a:gd name="T7" fmla="*/ 5270 h 7620"/>
              <a:gd name="T8" fmla="*/ 9608 w 28575"/>
              <a:gd name="T9" fmla="*/ 6813 h 7620"/>
              <a:gd name="T10" fmla="*/ 11946 w 28575"/>
              <a:gd name="T11" fmla="*/ 7199 h 7620"/>
              <a:gd name="T12" fmla="*/ 16591 w 28575"/>
              <a:gd name="T13" fmla="*/ 7199 h 7620"/>
              <a:gd name="T14" fmla="*/ 18930 w 28575"/>
              <a:gd name="T15" fmla="*/ 6813 h 7620"/>
              <a:gd name="T16" fmla="*/ 23670 w 28575"/>
              <a:gd name="T17" fmla="*/ 5270 h 7620"/>
              <a:gd name="T18" fmla="*/ 25914 w 28575"/>
              <a:gd name="T19" fmla="*/ 4145 h 7620"/>
              <a:gd name="T20" fmla="*/ 11851 w 28575"/>
              <a:gd name="T21" fmla="*/ 4145 h 7620"/>
              <a:gd name="T22" fmla="*/ 9480 w 28575"/>
              <a:gd name="T23" fmla="*/ 3823 h 7620"/>
              <a:gd name="T24" fmla="*/ 7142 w 28575"/>
              <a:gd name="T25" fmla="*/ 3116 h 7620"/>
              <a:gd name="T26" fmla="*/ 4804 w 28575"/>
              <a:gd name="T27" fmla="*/ 2442 h 7620"/>
              <a:gd name="T28" fmla="*/ 2433 w 28575"/>
              <a:gd name="T29" fmla="*/ 1413 h 7620"/>
              <a:gd name="T30" fmla="*/ 0 w 28575"/>
              <a:gd name="T31" fmla="*/ 0 h 7620"/>
              <a:gd name="T32" fmla="*/ 28507 w 28575"/>
              <a:gd name="T33" fmla="*/ 0 h 7620"/>
              <a:gd name="T34" fmla="*/ 26104 w 28575"/>
              <a:gd name="T35" fmla="*/ 1413 h 7620"/>
              <a:gd name="T36" fmla="*/ 23766 w 28575"/>
              <a:gd name="T37" fmla="*/ 2442 h 7620"/>
              <a:gd name="T38" fmla="*/ 21396 w 28575"/>
              <a:gd name="T39" fmla="*/ 3116 h 7620"/>
              <a:gd name="T40" fmla="*/ 19057 w 28575"/>
              <a:gd name="T41" fmla="*/ 3823 h 7620"/>
              <a:gd name="T42" fmla="*/ 16687 w 28575"/>
              <a:gd name="T43" fmla="*/ 4145 h 7620"/>
              <a:gd name="T44" fmla="*/ 25914 w 28575"/>
              <a:gd name="T45" fmla="*/ 4145 h 7620"/>
              <a:gd name="T46" fmla="*/ 28507 w 28575"/>
              <a:gd name="T47" fmla="*/ 2506 h 7620"/>
              <a:gd name="T48" fmla="*/ 28507 w 28575"/>
              <a:gd name="T49" fmla="*/ 0 h 7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575" h="7620">
                <a:moveTo>
                  <a:pt x="0" y="0"/>
                </a:moveTo>
                <a:lnTo>
                  <a:pt x="0" y="2506"/>
                </a:lnTo>
                <a:lnTo>
                  <a:pt x="2532" y="4145"/>
                </a:lnTo>
                <a:lnTo>
                  <a:pt x="4867" y="5270"/>
                </a:lnTo>
                <a:lnTo>
                  <a:pt x="9608" y="6813"/>
                </a:lnTo>
                <a:lnTo>
                  <a:pt x="11946" y="7199"/>
                </a:lnTo>
                <a:lnTo>
                  <a:pt x="16591" y="7199"/>
                </a:lnTo>
                <a:lnTo>
                  <a:pt x="18930" y="6813"/>
                </a:lnTo>
                <a:lnTo>
                  <a:pt x="23670" y="5270"/>
                </a:lnTo>
                <a:lnTo>
                  <a:pt x="25914" y="4145"/>
                </a:lnTo>
                <a:lnTo>
                  <a:pt x="11851" y="4145"/>
                </a:lnTo>
                <a:lnTo>
                  <a:pt x="9480" y="3823"/>
                </a:lnTo>
                <a:lnTo>
                  <a:pt x="7142" y="3116"/>
                </a:lnTo>
                <a:lnTo>
                  <a:pt x="4804" y="2442"/>
                </a:lnTo>
                <a:lnTo>
                  <a:pt x="2433" y="1413"/>
                </a:lnTo>
                <a:lnTo>
                  <a:pt x="0" y="0"/>
                </a:lnTo>
                <a:close/>
              </a:path>
              <a:path w="28575" h="7620">
                <a:moveTo>
                  <a:pt x="28507" y="0"/>
                </a:moveTo>
                <a:lnTo>
                  <a:pt x="26104" y="1413"/>
                </a:lnTo>
                <a:lnTo>
                  <a:pt x="23766" y="2442"/>
                </a:lnTo>
                <a:lnTo>
                  <a:pt x="21396" y="3116"/>
                </a:lnTo>
                <a:lnTo>
                  <a:pt x="19057" y="3823"/>
                </a:lnTo>
                <a:lnTo>
                  <a:pt x="16687" y="4145"/>
                </a:lnTo>
                <a:lnTo>
                  <a:pt x="25914" y="4145"/>
                </a:lnTo>
                <a:lnTo>
                  <a:pt x="28507" y="2506"/>
                </a:lnTo>
                <a:lnTo>
                  <a:pt x="285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8" name="object 300"/>
          <p:cNvSpPr>
            <a:spLocks/>
          </p:cNvSpPr>
          <p:nvPr/>
        </p:nvSpPr>
        <p:spPr bwMode="auto">
          <a:xfrm>
            <a:off x="7099300" y="5945188"/>
            <a:ext cx="15875" cy="7937"/>
          </a:xfrm>
          <a:custGeom>
            <a:avLst/>
            <a:gdLst>
              <a:gd name="T0" fmla="*/ 7207 w 22859"/>
              <a:gd name="T1" fmla="*/ 8837 h 11429"/>
              <a:gd name="T2" fmla="*/ 4965 w 22859"/>
              <a:gd name="T3" fmla="*/ 8837 h 11429"/>
              <a:gd name="T4" fmla="*/ 4965 w 22859"/>
              <a:gd name="T5" fmla="*/ 10960 h 11429"/>
              <a:gd name="T6" fmla="*/ 7207 w 22859"/>
              <a:gd name="T7" fmla="*/ 10960 h 11429"/>
              <a:gd name="T8" fmla="*/ 7207 w 22859"/>
              <a:gd name="T9" fmla="*/ 8837 h 11429"/>
              <a:gd name="T10" fmla="*/ 22486 w 22859"/>
              <a:gd name="T11" fmla="*/ 0 h 11429"/>
              <a:gd name="T12" fmla="*/ 20083 w 22859"/>
              <a:gd name="T13" fmla="*/ 0 h 11429"/>
              <a:gd name="T14" fmla="*/ 20083 w 22859"/>
              <a:gd name="T15" fmla="*/ 4178 h 11429"/>
              <a:gd name="T16" fmla="*/ 19892 w 22859"/>
              <a:gd name="T17" fmla="*/ 4980 h 11429"/>
              <a:gd name="T18" fmla="*/ 19090 w 22859"/>
              <a:gd name="T19" fmla="*/ 5753 h 11429"/>
              <a:gd name="T20" fmla="*/ 18162 w 22859"/>
              <a:gd name="T21" fmla="*/ 5946 h 11429"/>
              <a:gd name="T22" fmla="*/ 0 w 22859"/>
              <a:gd name="T23" fmla="*/ 5946 h 11429"/>
              <a:gd name="T24" fmla="*/ 0 w 22859"/>
              <a:gd name="T25" fmla="*/ 8837 h 11429"/>
              <a:gd name="T26" fmla="*/ 18898 w 22859"/>
              <a:gd name="T27" fmla="*/ 8837 h 11429"/>
              <a:gd name="T28" fmla="*/ 20403 w 22859"/>
              <a:gd name="T29" fmla="*/ 8420 h 11429"/>
              <a:gd name="T30" fmla="*/ 22070 w 22859"/>
              <a:gd name="T31" fmla="*/ 6748 h 11429"/>
              <a:gd name="T32" fmla="*/ 22486 w 22859"/>
              <a:gd name="T33" fmla="*/ 5206 h 11429"/>
              <a:gd name="T34" fmla="*/ 22486 w 22859"/>
              <a:gd name="T35" fmla="*/ 0 h 11429"/>
              <a:gd name="T36" fmla="*/ 7207 w 22859"/>
              <a:gd name="T37" fmla="*/ 0 h 11429"/>
              <a:gd name="T38" fmla="*/ 4965 w 22859"/>
              <a:gd name="T39" fmla="*/ 0 h 11429"/>
              <a:gd name="T40" fmla="*/ 4965 w 22859"/>
              <a:gd name="T41" fmla="*/ 5946 h 11429"/>
              <a:gd name="T42" fmla="*/ 7207 w 22859"/>
              <a:gd name="T43" fmla="*/ 5946 h 11429"/>
              <a:gd name="T44" fmla="*/ 7207 w 22859"/>
              <a:gd name="T45" fmla="*/ 0 h 11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859" h="11429">
                <a:moveTo>
                  <a:pt x="7207" y="8837"/>
                </a:moveTo>
                <a:lnTo>
                  <a:pt x="4965" y="8837"/>
                </a:lnTo>
                <a:lnTo>
                  <a:pt x="4965" y="10960"/>
                </a:lnTo>
                <a:lnTo>
                  <a:pt x="7207" y="10960"/>
                </a:lnTo>
                <a:lnTo>
                  <a:pt x="7207" y="8837"/>
                </a:lnTo>
                <a:close/>
              </a:path>
              <a:path w="22859" h="11429">
                <a:moveTo>
                  <a:pt x="22486" y="0"/>
                </a:moveTo>
                <a:lnTo>
                  <a:pt x="20083" y="0"/>
                </a:lnTo>
                <a:lnTo>
                  <a:pt x="20083" y="4178"/>
                </a:lnTo>
                <a:lnTo>
                  <a:pt x="19892" y="4980"/>
                </a:lnTo>
                <a:lnTo>
                  <a:pt x="19090" y="5753"/>
                </a:lnTo>
                <a:lnTo>
                  <a:pt x="18162" y="5946"/>
                </a:lnTo>
                <a:lnTo>
                  <a:pt x="0" y="5946"/>
                </a:lnTo>
                <a:lnTo>
                  <a:pt x="0" y="8837"/>
                </a:lnTo>
                <a:lnTo>
                  <a:pt x="18898" y="8837"/>
                </a:lnTo>
                <a:lnTo>
                  <a:pt x="20403" y="8420"/>
                </a:lnTo>
                <a:lnTo>
                  <a:pt x="22070" y="6748"/>
                </a:lnTo>
                <a:lnTo>
                  <a:pt x="22486" y="5206"/>
                </a:lnTo>
                <a:lnTo>
                  <a:pt x="22486" y="0"/>
                </a:lnTo>
                <a:close/>
              </a:path>
              <a:path w="22859" h="11429">
                <a:moveTo>
                  <a:pt x="7207" y="0"/>
                </a:moveTo>
                <a:lnTo>
                  <a:pt x="4965" y="0"/>
                </a:lnTo>
                <a:lnTo>
                  <a:pt x="4965" y="5946"/>
                </a:lnTo>
                <a:lnTo>
                  <a:pt x="7207" y="5946"/>
                </a:lnTo>
                <a:lnTo>
                  <a:pt x="72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09" name="object 301"/>
          <p:cNvSpPr>
            <a:spLocks/>
          </p:cNvSpPr>
          <p:nvPr/>
        </p:nvSpPr>
        <p:spPr bwMode="auto">
          <a:xfrm>
            <a:off x="7097713" y="5937250"/>
            <a:ext cx="20637" cy="4763"/>
          </a:xfrm>
          <a:custGeom>
            <a:avLst/>
            <a:gdLst>
              <a:gd name="T0" fmla="*/ 16591 w 28575"/>
              <a:gd name="T1" fmla="*/ 0 h 7620"/>
              <a:gd name="T2" fmla="*/ 11946 w 28575"/>
              <a:gd name="T3" fmla="*/ 0 h 7620"/>
              <a:gd name="T4" fmla="*/ 9608 w 28575"/>
              <a:gd name="T5" fmla="*/ 417 h 7620"/>
              <a:gd name="T6" fmla="*/ 4867 w 28575"/>
              <a:gd name="T7" fmla="*/ 1959 h 7620"/>
              <a:gd name="T8" fmla="*/ 2466 w 28575"/>
              <a:gd name="T9" fmla="*/ 3149 h 7620"/>
              <a:gd name="T10" fmla="*/ 0 w 28575"/>
              <a:gd name="T11" fmla="*/ 4692 h 7620"/>
              <a:gd name="T12" fmla="*/ 0 w 28575"/>
              <a:gd name="T13" fmla="*/ 7199 h 7620"/>
              <a:gd name="T14" fmla="*/ 2433 w 28575"/>
              <a:gd name="T15" fmla="*/ 5816 h 7620"/>
              <a:gd name="T16" fmla="*/ 4804 w 28575"/>
              <a:gd name="T17" fmla="*/ 4789 h 7620"/>
              <a:gd name="T18" fmla="*/ 7142 w 28575"/>
              <a:gd name="T19" fmla="*/ 4081 h 7620"/>
              <a:gd name="T20" fmla="*/ 9480 w 28575"/>
              <a:gd name="T21" fmla="*/ 3406 h 7620"/>
              <a:gd name="T22" fmla="*/ 11851 w 28575"/>
              <a:gd name="T23" fmla="*/ 3053 h 7620"/>
              <a:gd name="T24" fmla="*/ 25849 w 28575"/>
              <a:gd name="T25" fmla="*/ 3053 h 7620"/>
              <a:gd name="T26" fmla="*/ 23670 w 28575"/>
              <a:gd name="T27" fmla="*/ 1959 h 7620"/>
              <a:gd name="T28" fmla="*/ 18930 w 28575"/>
              <a:gd name="T29" fmla="*/ 417 h 7620"/>
              <a:gd name="T30" fmla="*/ 16591 w 28575"/>
              <a:gd name="T31" fmla="*/ 0 h 7620"/>
              <a:gd name="T32" fmla="*/ 25849 w 28575"/>
              <a:gd name="T33" fmla="*/ 3053 h 7620"/>
              <a:gd name="T34" fmla="*/ 16687 w 28575"/>
              <a:gd name="T35" fmla="*/ 3053 h 7620"/>
              <a:gd name="T36" fmla="*/ 19057 w 28575"/>
              <a:gd name="T37" fmla="*/ 3406 h 7620"/>
              <a:gd name="T38" fmla="*/ 23766 w 28575"/>
              <a:gd name="T39" fmla="*/ 4789 h 7620"/>
              <a:gd name="T40" fmla="*/ 26104 w 28575"/>
              <a:gd name="T41" fmla="*/ 5816 h 7620"/>
              <a:gd name="T42" fmla="*/ 28507 w 28575"/>
              <a:gd name="T43" fmla="*/ 7199 h 7620"/>
              <a:gd name="T44" fmla="*/ 28507 w 28575"/>
              <a:gd name="T45" fmla="*/ 4692 h 7620"/>
              <a:gd name="T46" fmla="*/ 26041 w 28575"/>
              <a:gd name="T47" fmla="*/ 3149 h 7620"/>
              <a:gd name="T48" fmla="*/ 25849 w 28575"/>
              <a:gd name="T49" fmla="*/ 3053 h 7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575" h="7620">
                <a:moveTo>
                  <a:pt x="16591" y="0"/>
                </a:moveTo>
                <a:lnTo>
                  <a:pt x="11946" y="0"/>
                </a:lnTo>
                <a:lnTo>
                  <a:pt x="9608" y="417"/>
                </a:lnTo>
                <a:lnTo>
                  <a:pt x="4867" y="1959"/>
                </a:lnTo>
                <a:lnTo>
                  <a:pt x="2466" y="3149"/>
                </a:lnTo>
                <a:lnTo>
                  <a:pt x="0" y="4692"/>
                </a:lnTo>
                <a:lnTo>
                  <a:pt x="0" y="7199"/>
                </a:lnTo>
                <a:lnTo>
                  <a:pt x="2433" y="5816"/>
                </a:lnTo>
                <a:lnTo>
                  <a:pt x="4804" y="4789"/>
                </a:lnTo>
                <a:lnTo>
                  <a:pt x="7142" y="4081"/>
                </a:lnTo>
                <a:lnTo>
                  <a:pt x="9480" y="3406"/>
                </a:lnTo>
                <a:lnTo>
                  <a:pt x="11851" y="3053"/>
                </a:lnTo>
                <a:lnTo>
                  <a:pt x="25849" y="3053"/>
                </a:lnTo>
                <a:lnTo>
                  <a:pt x="23670" y="1959"/>
                </a:lnTo>
                <a:lnTo>
                  <a:pt x="18930" y="417"/>
                </a:lnTo>
                <a:lnTo>
                  <a:pt x="16591" y="0"/>
                </a:lnTo>
                <a:close/>
              </a:path>
              <a:path w="28575" h="7620">
                <a:moveTo>
                  <a:pt x="25849" y="3053"/>
                </a:moveTo>
                <a:lnTo>
                  <a:pt x="16687" y="3053"/>
                </a:lnTo>
                <a:lnTo>
                  <a:pt x="19057" y="3406"/>
                </a:lnTo>
                <a:lnTo>
                  <a:pt x="23766" y="4789"/>
                </a:lnTo>
                <a:lnTo>
                  <a:pt x="26104" y="5816"/>
                </a:lnTo>
                <a:lnTo>
                  <a:pt x="28507" y="7199"/>
                </a:lnTo>
                <a:lnTo>
                  <a:pt x="28507" y="4692"/>
                </a:lnTo>
                <a:lnTo>
                  <a:pt x="26041" y="3149"/>
                </a:lnTo>
                <a:lnTo>
                  <a:pt x="25849" y="30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310" name="object 302"/>
          <p:cNvSpPr>
            <a:spLocks noChangeArrowheads="1"/>
          </p:cNvSpPr>
          <p:nvPr/>
        </p:nvSpPr>
        <p:spPr bwMode="auto">
          <a:xfrm>
            <a:off x="7751763" y="5703888"/>
            <a:ext cx="371475" cy="206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311" name="object 303"/>
          <p:cNvSpPr>
            <a:spLocks noChangeArrowheads="1"/>
          </p:cNvSpPr>
          <p:nvPr/>
        </p:nvSpPr>
        <p:spPr bwMode="auto">
          <a:xfrm>
            <a:off x="5153025" y="3402013"/>
            <a:ext cx="1419225" cy="145573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312" name="object 304"/>
          <p:cNvSpPr>
            <a:spLocks noChangeArrowheads="1"/>
          </p:cNvSpPr>
          <p:nvPr/>
        </p:nvSpPr>
        <p:spPr bwMode="auto">
          <a:xfrm>
            <a:off x="5153025" y="5357813"/>
            <a:ext cx="1901825" cy="116046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bject 2"/>
          <p:cNvSpPr>
            <a:spLocks noChangeArrowheads="1"/>
          </p:cNvSpPr>
          <p:nvPr/>
        </p:nvSpPr>
        <p:spPr bwMode="auto">
          <a:xfrm>
            <a:off x="127000" y="982663"/>
            <a:ext cx="1963738" cy="19637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87" name="object 3"/>
          <p:cNvSpPr>
            <a:spLocks/>
          </p:cNvSpPr>
          <p:nvPr/>
        </p:nvSpPr>
        <p:spPr bwMode="auto">
          <a:xfrm>
            <a:off x="258763" y="1062038"/>
            <a:ext cx="1697037" cy="1697037"/>
          </a:xfrm>
          <a:custGeom>
            <a:avLst/>
            <a:gdLst>
              <a:gd name="T0" fmla="*/ 59907 w 2413000"/>
              <a:gd name="T1" fmla="*/ 0 h 2413635"/>
              <a:gd name="T2" fmla="*/ 37245 w 2413000"/>
              <a:gd name="T3" fmla="*/ 4486 h 2413635"/>
              <a:gd name="T4" fmla="*/ 18130 w 2413000"/>
              <a:gd name="T5" fmla="*/ 16720 h 2413635"/>
              <a:gd name="T6" fmla="*/ 4926 w 2413000"/>
              <a:gd name="T7" fmla="*/ 34866 h 2413635"/>
              <a:gd name="T8" fmla="*/ 0 w 2413000"/>
              <a:gd name="T9" fmla="*/ 57087 h 2413635"/>
              <a:gd name="T10" fmla="*/ 0 w 2413000"/>
              <a:gd name="T11" fmla="*/ 2355910 h 2413635"/>
              <a:gd name="T12" fmla="*/ 4926 w 2413000"/>
              <a:gd name="T13" fmla="*/ 2378200 h 2413635"/>
              <a:gd name="T14" fmla="*/ 18130 w 2413000"/>
              <a:gd name="T15" fmla="*/ 2396496 h 2413635"/>
              <a:gd name="T16" fmla="*/ 37245 w 2413000"/>
              <a:gd name="T17" fmla="*/ 2408880 h 2413635"/>
              <a:gd name="T18" fmla="*/ 59907 w 2413000"/>
              <a:gd name="T19" fmla="*/ 2413434 h 2413635"/>
              <a:gd name="T20" fmla="*/ 2358730 w 2413000"/>
              <a:gd name="T21" fmla="*/ 2413434 h 2413635"/>
              <a:gd name="T22" fmla="*/ 2380511 w 2413000"/>
              <a:gd name="T23" fmla="*/ 2408880 h 2413635"/>
              <a:gd name="T24" fmla="*/ 2397688 w 2413000"/>
              <a:gd name="T25" fmla="*/ 2396496 h 2413635"/>
              <a:gd name="T26" fmla="*/ 2408954 w 2413000"/>
              <a:gd name="T27" fmla="*/ 2378200 h 2413635"/>
              <a:gd name="T28" fmla="*/ 2413000 w 2413000"/>
              <a:gd name="T29" fmla="*/ 2355910 h 2413635"/>
              <a:gd name="T30" fmla="*/ 2413000 w 2413000"/>
              <a:gd name="T31" fmla="*/ 57087 h 2413635"/>
              <a:gd name="T32" fmla="*/ 2397688 w 2413000"/>
              <a:gd name="T33" fmla="*/ 16937 h 2413635"/>
              <a:gd name="T34" fmla="*/ 2358730 w 2413000"/>
              <a:gd name="T35" fmla="*/ 434 h 2413635"/>
              <a:gd name="T36" fmla="*/ 59907 w 2413000"/>
              <a:gd name="T37" fmla="*/ 0 h 2413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3635">
                <a:moveTo>
                  <a:pt x="59907" y="0"/>
                </a:moveTo>
                <a:lnTo>
                  <a:pt x="37245" y="4486"/>
                </a:lnTo>
                <a:lnTo>
                  <a:pt x="18130" y="16720"/>
                </a:lnTo>
                <a:lnTo>
                  <a:pt x="4926" y="34866"/>
                </a:lnTo>
                <a:lnTo>
                  <a:pt x="0" y="57087"/>
                </a:lnTo>
                <a:lnTo>
                  <a:pt x="0" y="2355910"/>
                </a:lnTo>
                <a:lnTo>
                  <a:pt x="4926" y="2378200"/>
                </a:lnTo>
                <a:lnTo>
                  <a:pt x="18130" y="2396496"/>
                </a:lnTo>
                <a:lnTo>
                  <a:pt x="37245" y="2408880"/>
                </a:lnTo>
                <a:lnTo>
                  <a:pt x="59907" y="2413434"/>
                </a:lnTo>
                <a:lnTo>
                  <a:pt x="2358730" y="2413434"/>
                </a:lnTo>
                <a:lnTo>
                  <a:pt x="2380511" y="2408880"/>
                </a:lnTo>
                <a:lnTo>
                  <a:pt x="2397688" y="2396496"/>
                </a:lnTo>
                <a:lnTo>
                  <a:pt x="2408954" y="2378200"/>
                </a:lnTo>
                <a:lnTo>
                  <a:pt x="2413000" y="2355910"/>
                </a:lnTo>
                <a:lnTo>
                  <a:pt x="2413000" y="57087"/>
                </a:lnTo>
                <a:lnTo>
                  <a:pt x="2397688" y="16937"/>
                </a:lnTo>
                <a:lnTo>
                  <a:pt x="2358730" y="434"/>
                </a:lnTo>
                <a:lnTo>
                  <a:pt x="599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988" name="object 4"/>
          <p:cNvSpPr>
            <a:spLocks noChangeArrowheads="1"/>
          </p:cNvSpPr>
          <p:nvPr/>
        </p:nvSpPr>
        <p:spPr bwMode="auto">
          <a:xfrm>
            <a:off x="7053263" y="982663"/>
            <a:ext cx="1963737" cy="19637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89" name="object 5"/>
          <p:cNvSpPr>
            <a:spLocks/>
          </p:cNvSpPr>
          <p:nvPr/>
        </p:nvSpPr>
        <p:spPr bwMode="auto">
          <a:xfrm>
            <a:off x="7188200" y="1062038"/>
            <a:ext cx="1697038" cy="1697037"/>
          </a:xfrm>
          <a:custGeom>
            <a:avLst/>
            <a:gdLst>
              <a:gd name="T0" fmla="*/ 54269 w 2413000"/>
              <a:gd name="T1" fmla="*/ 0 h 2413635"/>
              <a:gd name="T2" fmla="*/ 32488 w 2413000"/>
              <a:gd name="T3" fmla="*/ 4486 h 2413635"/>
              <a:gd name="T4" fmla="*/ 15311 w 2413000"/>
              <a:gd name="T5" fmla="*/ 16720 h 2413635"/>
              <a:gd name="T6" fmla="*/ 4045 w 2413000"/>
              <a:gd name="T7" fmla="*/ 34866 h 2413635"/>
              <a:gd name="T8" fmla="*/ 0 w 2413000"/>
              <a:gd name="T9" fmla="*/ 57087 h 2413635"/>
              <a:gd name="T10" fmla="*/ 0 w 2413000"/>
              <a:gd name="T11" fmla="*/ 2355910 h 2413635"/>
              <a:gd name="T12" fmla="*/ 4045 w 2413000"/>
              <a:gd name="T13" fmla="*/ 2378200 h 2413635"/>
              <a:gd name="T14" fmla="*/ 15311 w 2413000"/>
              <a:gd name="T15" fmla="*/ 2396496 h 2413635"/>
              <a:gd name="T16" fmla="*/ 32488 w 2413000"/>
              <a:gd name="T17" fmla="*/ 2408880 h 2413635"/>
              <a:gd name="T18" fmla="*/ 54269 w 2413000"/>
              <a:gd name="T19" fmla="*/ 2413434 h 2413635"/>
              <a:gd name="T20" fmla="*/ 2353092 w 2413000"/>
              <a:gd name="T21" fmla="*/ 2413434 h 2413635"/>
              <a:gd name="T22" fmla="*/ 2375754 w 2413000"/>
              <a:gd name="T23" fmla="*/ 2408880 h 2413635"/>
              <a:gd name="T24" fmla="*/ 2394869 w 2413000"/>
              <a:gd name="T25" fmla="*/ 2396496 h 2413635"/>
              <a:gd name="T26" fmla="*/ 2408073 w 2413000"/>
              <a:gd name="T27" fmla="*/ 2378200 h 2413635"/>
              <a:gd name="T28" fmla="*/ 2413000 w 2413000"/>
              <a:gd name="T29" fmla="*/ 2355910 h 2413635"/>
              <a:gd name="T30" fmla="*/ 2413000 w 2413000"/>
              <a:gd name="T31" fmla="*/ 57087 h 2413635"/>
              <a:gd name="T32" fmla="*/ 2394869 w 2413000"/>
              <a:gd name="T33" fmla="*/ 16937 h 2413635"/>
              <a:gd name="T34" fmla="*/ 2353092 w 2413000"/>
              <a:gd name="T35" fmla="*/ 434 h 2413635"/>
              <a:gd name="T36" fmla="*/ 54269 w 2413000"/>
              <a:gd name="T37" fmla="*/ 0 h 2413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3635">
                <a:moveTo>
                  <a:pt x="54269" y="0"/>
                </a:moveTo>
                <a:lnTo>
                  <a:pt x="32488" y="4486"/>
                </a:lnTo>
                <a:lnTo>
                  <a:pt x="15311" y="16720"/>
                </a:lnTo>
                <a:lnTo>
                  <a:pt x="4045" y="34866"/>
                </a:lnTo>
                <a:lnTo>
                  <a:pt x="0" y="57087"/>
                </a:lnTo>
                <a:lnTo>
                  <a:pt x="0" y="2355910"/>
                </a:lnTo>
                <a:lnTo>
                  <a:pt x="4045" y="2378200"/>
                </a:lnTo>
                <a:lnTo>
                  <a:pt x="15311" y="2396496"/>
                </a:lnTo>
                <a:lnTo>
                  <a:pt x="32488" y="2408880"/>
                </a:lnTo>
                <a:lnTo>
                  <a:pt x="54269" y="2413434"/>
                </a:lnTo>
                <a:lnTo>
                  <a:pt x="2353092" y="2413434"/>
                </a:lnTo>
                <a:lnTo>
                  <a:pt x="2375754" y="2408880"/>
                </a:lnTo>
                <a:lnTo>
                  <a:pt x="2394869" y="2396496"/>
                </a:lnTo>
                <a:lnTo>
                  <a:pt x="2408073" y="2378200"/>
                </a:lnTo>
                <a:lnTo>
                  <a:pt x="2413000" y="2355910"/>
                </a:lnTo>
                <a:lnTo>
                  <a:pt x="2413000" y="57087"/>
                </a:lnTo>
                <a:lnTo>
                  <a:pt x="2394869" y="16937"/>
                </a:lnTo>
                <a:lnTo>
                  <a:pt x="2353092" y="434"/>
                </a:lnTo>
                <a:lnTo>
                  <a:pt x="5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990" name="object 6"/>
          <p:cNvSpPr>
            <a:spLocks noChangeArrowheads="1"/>
          </p:cNvSpPr>
          <p:nvPr/>
        </p:nvSpPr>
        <p:spPr bwMode="auto">
          <a:xfrm>
            <a:off x="127000" y="4873625"/>
            <a:ext cx="1963738" cy="19637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91" name="object 7"/>
          <p:cNvSpPr>
            <a:spLocks/>
          </p:cNvSpPr>
          <p:nvPr/>
        </p:nvSpPr>
        <p:spPr bwMode="auto">
          <a:xfrm>
            <a:off x="258763" y="4953000"/>
            <a:ext cx="1697037" cy="1700213"/>
          </a:xfrm>
          <a:custGeom>
            <a:avLst/>
            <a:gdLst>
              <a:gd name="T0" fmla="*/ 59907 w 2413000"/>
              <a:gd name="T1" fmla="*/ 0 h 2416809"/>
              <a:gd name="T2" fmla="*/ 37245 w 2413000"/>
              <a:gd name="T3" fmla="*/ 4486 h 2416809"/>
              <a:gd name="T4" fmla="*/ 18130 w 2413000"/>
              <a:gd name="T5" fmla="*/ 16721 h 2416809"/>
              <a:gd name="T6" fmla="*/ 4926 w 2413000"/>
              <a:gd name="T7" fmla="*/ 34867 h 2416809"/>
              <a:gd name="T8" fmla="*/ 0 w 2413000"/>
              <a:gd name="T9" fmla="*/ 57089 h 2416809"/>
              <a:gd name="T10" fmla="*/ 0 w 2413000"/>
              <a:gd name="T11" fmla="*/ 2355911 h 2416809"/>
              <a:gd name="T12" fmla="*/ 4926 w 2413000"/>
              <a:gd name="T13" fmla="*/ 2378703 h 2416809"/>
              <a:gd name="T14" fmla="*/ 18130 w 2413000"/>
              <a:gd name="T15" fmla="*/ 2398104 h 2416809"/>
              <a:gd name="T16" fmla="*/ 37245 w 2413000"/>
              <a:gd name="T17" fmla="*/ 2411594 h 2416809"/>
              <a:gd name="T18" fmla="*/ 59907 w 2413000"/>
              <a:gd name="T19" fmla="*/ 2416651 h 2416809"/>
              <a:gd name="T20" fmla="*/ 2358730 w 2413000"/>
              <a:gd name="T21" fmla="*/ 2416651 h 2416809"/>
              <a:gd name="T22" fmla="*/ 2380511 w 2413000"/>
              <a:gd name="T23" fmla="*/ 2411594 h 2416809"/>
              <a:gd name="T24" fmla="*/ 2397688 w 2413000"/>
              <a:gd name="T25" fmla="*/ 2398104 h 2416809"/>
              <a:gd name="T26" fmla="*/ 2408954 w 2413000"/>
              <a:gd name="T27" fmla="*/ 2378703 h 2416809"/>
              <a:gd name="T28" fmla="*/ 2413000 w 2413000"/>
              <a:gd name="T29" fmla="*/ 2355911 h 2416809"/>
              <a:gd name="T30" fmla="*/ 2413000 w 2413000"/>
              <a:gd name="T31" fmla="*/ 57089 h 2416809"/>
              <a:gd name="T32" fmla="*/ 2397688 w 2413000"/>
              <a:gd name="T33" fmla="*/ 18546 h 2416809"/>
              <a:gd name="T34" fmla="*/ 2358730 w 2413000"/>
              <a:gd name="T35" fmla="*/ 3651 h 2416809"/>
              <a:gd name="T36" fmla="*/ 59907 w 2413000"/>
              <a:gd name="T37" fmla="*/ 0 h 2416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6809">
                <a:moveTo>
                  <a:pt x="59907" y="0"/>
                </a:moveTo>
                <a:lnTo>
                  <a:pt x="37245" y="4486"/>
                </a:lnTo>
                <a:lnTo>
                  <a:pt x="18130" y="16721"/>
                </a:lnTo>
                <a:lnTo>
                  <a:pt x="4926" y="34867"/>
                </a:lnTo>
                <a:lnTo>
                  <a:pt x="0" y="57089"/>
                </a:lnTo>
                <a:lnTo>
                  <a:pt x="0" y="2355911"/>
                </a:lnTo>
                <a:lnTo>
                  <a:pt x="4926" y="2378703"/>
                </a:lnTo>
                <a:lnTo>
                  <a:pt x="18130" y="2398104"/>
                </a:lnTo>
                <a:lnTo>
                  <a:pt x="37245" y="2411594"/>
                </a:lnTo>
                <a:lnTo>
                  <a:pt x="59907" y="2416651"/>
                </a:lnTo>
                <a:lnTo>
                  <a:pt x="2358730" y="2416651"/>
                </a:lnTo>
                <a:lnTo>
                  <a:pt x="2380511" y="2411594"/>
                </a:lnTo>
                <a:lnTo>
                  <a:pt x="2397688" y="2398104"/>
                </a:lnTo>
                <a:lnTo>
                  <a:pt x="2408954" y="2378703"/>
                </a:lnTo>
                <a:lnTo>
                  <a:pt x="2413000" y="2355911"/>
                </a:lnTo>
                <a:lnTo>
                  <a:pt x="2413000" y="57089"/>
                </a:lnTo>
                <a:lnTo>
                  <a:pt x="2397688" y="18546"/>
                </a:lnTo>
                <a:lnTo>
                  <a:pt x="2358730" y="3651"/>
                </a:lnTo>
                <a:lnTo>
                  <a:pt x="599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992" name="object 8"/>
          <p:cNvSpPr>
            <a:spLocks noChangeArrowheads="1"/>
          </p:cNvSpPr>
          <p:nvPr/>
        </p:nvSpPr>
        <p:spPr bwMode="auto">
          <a:xfrm>
            <a:off x="7053263" y="4873625"/>
            <a:ext cx="1963737" cy="19637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93" name="object 9"/>
          <p:cNvSpPr>
            <a:spLocks/>
          </p:cNvSpPr>
          <p:nvPr/>
        </p:nvSpPr>
        <p:spPr bwMode="auto">
          <a:xfrm>
            <a:off x="7188200" y="4953000"/>
            <a:ext cx="1697038" cy="1700213"/>
          </a:xfrm>
          <a:custGeom>
            <a:avLst/>
            <a:gdLst>
              <a:gd name="T0" fmla="*/ 54269 w 2413000"/>
              <a:gd name="T1" fmla="*/ 0 h 2416809"/>
              <a:gd name="T2" fmla="*/ 32488 w 2413000"/>
              <a:gd name="T3" fmla="*/ 4486 h 2416809"/>
              <a:gd name="T4" fmla="*/ 15311 w 2413000"/>
              <a:gd name="T5" fmla="*/ 16721 h 2416809"/>
              <a:gd name="T6" fmla="*/ 4045 w 2413000"/>
              <a:gd name="T7" fmla="*/ 34867 h 2416809"/>
              <a:gd name="T8" fmla="*/ 0 w 2413000"/>
              <a:gd name="T9" fmla="*/ 57089 h 2416809"/>
              <a:gd name="T10" fmla="*/ 0 w 2413000"/>
              <a:gd name="T11" fmla="*/ 2355911 h 2416809"/>
              <a:gd name="T12" fmla="*/ 4045 w 2413000"/>
              <a:gd name="T13" fmla="*/ 2378703 h 2416809"/>
              <a:gd name="T14" fmla="*/ 15311 w 2413000"/>
              <a:gd name="T15" fmla="*/ 2398104 h 2416809"/>
              <a:gd name="T16" fmla="*/ 32488 w 2413000"/>
              <a:gd name="T17" fmla="*/ 2411594 h 2416809"/>
              <a:gd name="T18" fmla="*/ 54269 w 2413000"/>
              <a:gd name="T19" fmla="*/ 2416651 h 2416809"/>
              <a:gd name="T20" fmla="*/ 2353092 w 2413000"/>
              <a:gd name="T21" fmla="*/ 2416651 h 2416809"/>
              <a:gd name="T22" fmla="*/ 2375754 w 2413000"/>
              <a:gd name="T23" fmla="*/ 2411594 h 2416809"/>
              <a:gd name="T24" fmla="*/ 2394869 w 2413000"/>
              <a:gd name="T25" fmla="*/ 2398104 h 2416809"/>
              <a:gd name="T26" fmla="*/ 2408073 w 2413000"/>
              <a:gd name="T27" fmla="*/ 2378703 h 2416809"/>
              <a:gd name="T28" fmla="*/ 2413000 w 2413000"/>
              <a:gd name="T29" fmla="*/ 2355911 h 2416809"/>
              <a:gd name="T30" fmla="*/ 2413000 w 2413000"/>
              <a:gd name="T31" fmla="*/ 57089 h 2416809"/>
              <a:gd name="T32" fmla="*/ 2394869 w 2413000"/>
              <a:gd name="T33" fmla="*/ 18546 h 2416809"/>
              <a:gd name="T34" fmla="*/ 2353092 w 2413000"/>
              <a:gd name="T35" fmla="*/ 3651 h 2416809"/>
              <a:gd name="T36" fmla="*/ 54269 w 2413000"/>
              <a:gd name="T37" fmla="*/ 0 h 2416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6809">
                <a:moveTo>
                  <a:pt x="54269" y="0"/>
                </a:moveTo>
                <a:lnTo>
                  <a:pt x="32488" y="4486"/>
                </a:lnTo>
                <a:lnTo>
                  <a:pt x="15311" y="16721"/>
                </a:lnTo>
                <a:lnTo>
                  <a:pt x="4045" y="34867"/>
                </a:lnTo>
                <a:lnTo>
                  <a:pt x="0" y="57089"/>
                </a:lnTo>
                <a:lnTo>
                  <a:pt x="0" y="2355911"/>
                </a:lnTo>
                <a:lnTo>
                  <a:pt x="4045" y="2378703"/>
                </a:lnTo>
                <a:lnTo>
                  <a:pt x="15311" y="2398104"/>
                </a:lnTo>
                <a:lnTo>
                  <a:pt x="32488" y="2411594"/>
                </a:lnTo>
                <a:lnTo>
                  <a:pt x="54269" y="2416651"/>
                </a:lnTo>
                <a:lnTo>
                  <a:pt x="2353092" y="2416651"/>
                </a:lnTo>
                <a:lnTo>
                  <a:pt x="2375754" y="2411594"/>
                </a:lnTo>
                <a:lnTo>
                  <a:pt x="2394869" y="2398104"/>
                </a:lnTo>
                <a:lnTo>
                  <a:pt x="2408073" y="2378703"/>
                </a:lnTo>
                <a:lnTo>
                  <a:pt x="2413000" y="2355911"/>
                </a:lnTo>
                <a:lnTo>
                  <a:pt x="2413000" y="57089"/>
                </a:lnTo>
                <a:lnTo>
                  <a:pt x="2394869" y="18546"/>
                </a:lnTo>
                <a:lnTo>
                  <a:pt x="2353092" y="3651"/>
                </a:lnTo>
                <a:lnTo>
                  <a:pt x="5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994" name="object 10"/>
          <p:cNvSpPr>
            <a:spLocks noChangeArrowheads="1"/>
          </p:cNvSpPr>
          <p:nvPr/>
        </p:nvSpPr>
        <p:spPr bwMode="auto">
          <a:xfrm>
            <a:off x="127000" y="2951163"/>
            <a:ext cx="1963738" cy="19653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95" name="object 11"/>
          <p:cNvSpPr>
            <a:spLocks/>
          </p:cNvSpPr>
          <p:nvPr/>
        </p:nvSpPr>
        <p:spPr bwMode="auto">
          <a:xfrm>
            <a:off x="258763" y="3032125"/>
            <a:ext cx="1697037" cy="1700213"/>
          </a:xfrm>
          <a:custGeom>
            <a:avLst/>
            <a:gdLst>
              <a:gd name="T0" fmla="*/ 59907 w 2413000"/>
              <a:gd name="T1" fmla="*/ 0 h 2419350"/>
              <a:gd name="T2" fmla="*/ 37245 w 2413000"/>
              <a:gd name="T3" fmla="*/ 4486 h 2419350"/>
              <a:gd name="T4" fmla="*/ 18130 w 2413000"/>
              <a:gd name="T5" fmla="*/ 16720 h 2419350"/>
              <a:gd name="T6" fmla="*/ 4926 w 2413000"/>
              <a:gd name="T7" fmla="*/ 34866 h 2419350"/>
              <a:gd name="T8" fmla="*/ 0 w 2413000"/>
              <a:gd name="T9" fmla="*/ 57087 h 2419350"/>
              <a:gd name="T10" fmla="*/ 0 w 2413000"/>
              <a:gd name="T11" fmla="*/ 2355910 h 2419350"/>
              <a:gd name="T12" fmla="*/ 4926 w 2413000"/>
              <a:gd name="T13" fmla="*/ 2379055 h 2419350"/>
              <a:gd name="T14" fmla="*/ 18130 w 2413000"/>
              <a:gd name="T15" fmla="*/ 2399233 h 2419350"/>
              <a:gd name="T16" fmla="*/ 37245 w 2413000"/>
              <a:gd name="T17" fmla="*/ 2413499 h 2419350"/>
              <a:gd name="T18" fmla="*/ 59907 w 2413000"/>
              <a:gd name="T19" fmla="*/ 2418909 h 2419350"/>
              <a:gd name="T20" fmla="*/ 2358730 w 2413000"/>
              <a:gd name="T21" fmla="*/ 2418909 h 2419350"/>
              <a:gd name="T22" fmla="*/ 2380511 w 2413000"/>
              <a:gd name="T23" fmla="*/ 2413499 h 2419350"/>
              <a:gd name="T24" fmla="*/ 2397688 w 2413000"/>
              <a:gd name="T25" fmla="*/ 2399233 h 2419350"/>
              <a:gd name="T26" fmla="*/ 2408954 w 2413000"/>
              <a:gd name="T27" fmla="*/ 2379055 h 2419350"/>
              <a:gd name="T28" fmla="*/ 2413000 w 2413000"/>
              <a:gd name="T29" fmla="*/ 2355910 h 2419350"/>
              <a:gd name="T30" fmla="*/ 2413000 w 2413000"/>
              <a:gd name="T31" fmla="*/ 57087 h 2419350"/>
              <a:gd name="T32" fmla="*/ 2397688 w 2413000"/>
              <a:gd name="T33" fmla="*/ 19675 h 2419350"/>
              <a:gd name="T34" fmla="*/ 2358730 w 2413000"/>
              <a:gd name="T35" fmla="*/ 5909 h 2419350"/>
              <a:gd name="T36" fmla="*/ 59907 w 2413000"/>
              <a:gd name="T37" fmla="*/ 0 h 2419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9350">
                <a:moveTo>
                  <a:pt x="59907" y="0"/>
                </a:moveTo>
                <a:lnTo>
                  <a:pt x="37245" y="4486"/>
                </a:lnTo>
                <a:lnTo>
                  <a:pt x="18130" y="16720"/>
                </a:lnTo>
                <a:lnTo>
                  <a:pt x="4926" y="34866"/>
                </a:lnTo>
                <a:lnTo>
                  <a:pt x="0" y="57087"/>
                </a:lnTo>
                <a:lnTo>
                  <a:pt x="0" y="2355910"/>
                </a:lnTo>
                <a:lnTo>
                  <a:pt x="4926" y="2379055"/>
                </a:lnTo>
                <a:lnTo>
                  <a:pt x="18130" y="2399233"/>
                </a:lnTo>
                <a:lnTo>
                  <a:pt x="37245" y="2413499"/>
                </a:lnTo>
                <a:lnTo>
                  <a:pt x="59907" y="2418909"/>
                </a:lnTo>
                <a:lnTo>
                  <a:pt x="2358730" y="2418909"/>
                </a:lnTo>
                <a:lnTo>
                  <a:pt x="2380511" y="2413499"/>
                </a:lnTo>
                <a:lnTo>
                  <a:pt x="2397688" y="2399233"/>
                </a:lnTo>
                <a:lnTo>
                  <a:pt x="2408954" y="2379055"/>
                </a:lnTo>
                <a:lnTo>
                  <a:pt x="2413000" y="2355910"/>
                </a:lnTo>
                <a:lnTo>
                  <a:pt x="2413000" y="57087"/>
                </a:lnTo>
                <a:lnTo>
                  <a:pt x="2397688" y="19675"/>
                </a:lnTo>
                <a:lnTo>
                  <a:pt x="2358730" y="5909"/>
                </a:lnTo>
                <a:lnTo>
                  <a:pt x="599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996" name="object 12"/>
          <p:cNvSpPr>
            <a:spLocks noChangeArrowheads="1"/>
          </p:cNvSpPr>
          <p:nvPr/>
        </p:nvSpPr>
        <p:spPr bwMode="auto">
          <a:xfrm>
            <a:off x="7053263" y="2951163"/>
            <a:ext cx="1963737" cy="19653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997" name="object 13"/>
          <p:cNvSpPr>
            <a:spLocks/>
          </p:cNvSpPr>
          <p:nvPr/>
        </p:nvSpPr>
        <p:spPr bwMode="auto">
          <a:xfrm>
            <a:off x="7188200" y="3032125"/>
            <a:ext cx="1697038" cy="1700213"/>
          </a:xfrm>
          <a:custGeom>
            <a:avLst/>
            <a:gdLst>
              <a:gd name="T0" fmla="*/ 54269 w 2413000"/>
              <a:gd name="T1" fmla="*/ 0 h 2419350"/>
              <a:gd name="T2" fmla="*/ 32488 w 2413000"/>
              <a:gd name="T3" fmla="*/ 4486 h 2419350"/>
              <a:gd name="T4" fmla="*/ 15311 w 2413000"/>
              <a:gd name="T5" fmla="*/ 16720 h 2419350"/>
              <a:gd name="T6" fmla="*/ 4045 w 2413000"/>
              <a:gd name="T7" fmla="*/ 34866 h 2419350"/>
              <a:gd name="T8" fmla="*/ 0 w 2413000"/>
              <a:gd name="T9" fmla="*/ 57087 h 2419350"/>
              <a:gd name="T10" fmla="*/ 0 w 2413000"/>
              <a:gd name="T11" fmla="*/ 2355910 h 2419350"/>
              <a:gd name="T12" fmla="*/ 4045 w 2413000"/>
              <a:gd name="T13" fmla="*/ 2379055 h 2419350"/>
              <a:gd name="T14" fmla="*/ 15311 w 2413000"/>
              <a:gd name="T15" fmla="*/ 2399233 h 2419350"/>
              <a:gd name="T16" fmla="*/ 32488 w 2413000"/>
              <a:gd name="T17" fmla="*/ 2413499 h 2419350"/>
              <a:gd name="T18" fmla="*/ 54269 w 2413000"/>
              <a:gd name="T19" fmla="*/ 2418909 h 2419350"/>
              <a:gd name="T20" fmla="*/ 2353092 w 2413000"/>
              <a:gd name="T21" fmla="*/ 2418909 h 2419350"/>
              <a:gd name="T22" fmla="*/ 2375754 w 2413000"/>
              <a:gd name="T23" fmla="*/ 2413499 h 2419350"/>
              <a:gd name="T24" fmla="*/ 2394869 w 2413000"/>
              <a:gd name="T25" fmla="*/ 2399233 h 2419350"/>
              <a:gd name="T26" fmla="*/ 2408073 w 2413000"/>
              <a:gd name="T27" fmla="*/ 2379055 h 2419350"/>
              <a:gd name="T28" fmla="*/ 2413000 w 2413000"/>
              <a:gd name="T29" fmla="*/ 2355910 h 2419350"/>
              <a:gd name="T30" fmla="*/ 2413000 w 2413000"/>
              <a:gd name="T31" fmla="*/ 57087 h 2419350"/>
              <a:gd name="T32" fmla="*/ 2394869 w 2413000"/>
              <a:gd name="T33" fmla="*/ 19675 h 2419350"/>
              <a:gd name="T34" fmla="*/ 2353092 w 2413000"/>
              <a:gd name="T35" fmla="*/ 5909 h 2419350"/>
              <a:gd name="T36" fmla="*/ 54269 w 2413000"/>
              <a:gd name="T37" fmla="*/ 0 h 2419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13000" h="2419350">
                <a:moveTo>
                  <a:pt x="54269" y="0"/>
                </a:moveTo>
                <a:lnTo>
                  <a:pt x="32488" y="4486"/>
                </a:lnTo>
                <a:lnTo>
                  <a:pt x="15311" y="16720"/>
                </a:lnTo>
                <a:lnTo>
                  <a:pt x="4045" y="34866"/>
                </a:lnTo>
                <a:lnTo>
                  <a:pt x="0" y="57087"/>
                </a:lnTo>
                <a:lnTo>
                  <a:pt x="0" y="2355910"/>
                </a:lnTo>
                <a:lnTo>
                  <a:pt x="4045" y="2379055"/>
                </a:lnTo>
                <a:lnTo>
                  <a:pt x="15311" y="2399233"/>
                </a:lnTo>
                <a:lnTo>
                  <a:pt x="32488" y="2413499"/>
                </a:lnTo>
                <a:lnTo>
                  <a:pt x="54269" y="2418909"/>
                </a:lnTo>
                <a:lnTo>
                  <a:pt x="2353092" y="2418909"/>
                </a:lnTo>
                <a:lnTo>
                  <a:pt x="2375754" y="2413499"/>
                </a:lnTo>
                <a:lnTo>
                  <a:pt x="2394869" y="2399233"/>
                </a:lnTo>
                <a:lnTo>
                  <a:pt x="2408073" y="2379055"/>
                </a:lnTo>
                <a:lnTo>
                  <a:pt x="2413000" y="2355910"/>
                </a:lnTo>
                <a:lnTo>
                  <a:pt x="2413000" y="57087"/>
                </a:lnTo>
                <a:lnTo>
                  <a:pt x="2394869" y="19675"/>
                </a:lnTo>
                <a:lnTo>
                  <a:pt x="2353092" y="5909"/>
                </a:lnTo>
                <a:lnTo>
                  <a:pt x="5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363855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14" dirty="0">
                <a:solidFill>
                  <a:srgbClr val="FFFFFF"/>
                </a:solidFill>
              </a:rPr>
              <a:t>Lots </a:t>
            </a:r>
            <a:r>
              <a:rPr sz="3000" dirty="0">
                <a:solidFill>
                  <a:srgbClr val="FFFFFF"/>
                </a:solidFill>
              </a:rPr>
              <a:t>of </a:t>
            </a:r>
            <a:r>
              <a:rPr sz="3000" spc="11" dirty="0">
                <a:solidFill>
                  <a:srgbClr val="FFFFFF"/>
                </a:solidFill>
              </a:rPr>
              <a:t>other</a:t>
            </a:r>
            <a:r>
              <a:rPr sz="3000" spc="-49" dirty="0">
                <a:solidFill>
                  <a:srgbClr val="FFFFFF"/>
                </a:solidFill>
              </a:rPr>
              <a:t> </a:t>
            </a:r>
            <a:r>
              <a:rPr sz="3000" spc="-18" dirty="0">
                <a:solidFill>
                  <a:srgbClr val="FFFFFF"/>
                </a:solidFill>
              </a:rPr>
              <a:t>stuﬀ</a:t>
            </a:r>
            <a:endParaRPr sz="3000" dirty="0"/>
          </a:p>
        </p:txBody>
      </p:sp>
      <p:sp>
        <p:nvSpPr>
          <p:cNvPr id="41999" name="object 15"/>
          <p:cNvSpPr>
            <a:spLocks noChangeArrowheads="1"/>
          </p:cNvSpPr>
          <p:nvPr/>
        </p:nvSpPr>
        <p:spPr bwMode="auto">
          <a:xfrm>
            <a:off x="7296150" y="1677988"/>
            <a:ext cx="1473200" cy="5635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0" name="object 16"/>
          <p:cNvSpPr>
            <a:spLocks noChangeArrowheads="1"/>
          </p:cNvSpPr>
          <p:nvPr/>
        </p:nvSpPr>
        <p:spPr bwMode="auto">
          <a:xfrm>
            <a:off x="7323138" y="5268913"/>
            <a:ext cx="1419225" cy="10715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1" name="object 17"/>
          <p:cNvSpPr>
            <a:spLocks noChangeArrowheads="1"/>
          </p:cNvSpPr>
          <p:nvPr/>
        </p:nvSpPr>
        <p:spPr bwMode="auto">
          <a:xfrm>
            <a:off x="455613" y="1295400"/>
            <a:ext cx="1303337" cy="12319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2" name="object 18"/>
          <p:cNvSpPr>
            <a:spLocks noChangeArrowheads="1"/>
          </p:cNvSpPr>
          <p:nvPr/>
        </p:nvSpPr>
        <p:spPr bwMode="auto">
          <a:xfrm>
            <a:off x="7323138" y="3322638"/>
            <a:ext cx="1428750" cy="107156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3" name="object 19"/>
          <p:cNvSpPr>
            <a:spLocks noChangeArrowheads="1"/>
          </p:cNvSpPr>
          <p:nvPr/>
        </p:nvSpPr>
        <p:spPr bwMode="auto">
          <a:xfrm>
            <a:off x="330200" y="5589588"/>
            <a:ext cx="1554163" cy="4286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4" name="object 20"/>
          <p:cNvSpPr>
            <a:spLocks noChangeArrowheads="1"/>
          </p:cNvSpPr>
          <p:nvPr/>
        </p:nvSpPr>
        <p:spPr bwMode="auto">
          <a:xfrm>
            <a:off x="330200" y="3268663"/>
            <a:ext cx="1554163" cy="12223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5" name="object 21"/>
          <p:cNvSpPr>
            <a:spLocks noChangeArrowheads="1"/>
          </p:cNvSpPr>
          <p:nvPr/>
        </p:nvSpPr>
        <p:spPr bwMode="auto">
          <a:xfrm>
            <a:off x="2363788" y="982663"/>
            <a:ext cx="4416425" cy="58547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6" name="object 22"/>
          <p:cNvSpPr>
            <a:spLocks/>
          </p:cNvSpPr>
          <p:nvPr/>
        </p:nvSpPr>
        <p:spPr bwMode="auto">
          <a:xfrm>
            <a:off x="2500313" y="1062038"/>
            <a:ext cx="4143375" cy="5591175"/>
          </a:xfrm>
          <a:custGeom>
            <a:avLst/>
            <a:gdLst>
              <a:gd name="T0" fmla="*/ 54841 w 5892800"/>
              <a:gd name="T1" fmla="*/ 0 h 7950834"/>
              <a:gd name="T2" fmla="*/ 32874 w 5892800"/>
              <a:gd name="T3" fmla="*/ 4518 h 7950834"/>
              <a:gd name="T4" fmla="*/ 15511 w 5892800"/>
              <a:gd name="T5" fmla="*/ 16841 h 7950834"/>
              <a:gd name="T6" fmla="*/ 4103 w 5892800"/>
              <a:gd name="T7" fmla="*/ 35118 h 7950834"/>
              <a:gd name="T8" fmla="*/ 0 w 5892800"/>
              <a:gd name="T9" fmla="*/ 57500 h 7950834"/>
              <a:gd name="T10" fmla="*/ 0 w 5892800"/>
              <a:gd name="T11" fmla="*/ 7889482 h 7950834"/>
              <a:gd name="T12" fmla="*/ 4103 w 5892800"/>
              <a:gd name="T13" fmla="*/ 7912434 h 7950834"/>
              <a:gd name="T14" fmla="*/ 15511 w 5892800"/>
              <a:gd name="T15" fmla="*/ 7931967 h 7950834"/>
              <a:gd name="T16" fmla="*/ 32874 w 5892800"/>
              <a:gd name="T17" fmla="*/ 7945545 h 7950834"/>
              <a:gd name="T18" fmla="*/ 54841 w 5892800"/>
              <a:gd name="T19" fmla="*/ 7950634 h 7950834"/>
              <a:gd name="T20" fmla="*/ 5837958 w 5892800"/>
              <a:gd name="T21" fmla="*/ 7950634 h 7950834"/>
              <a:gd name="T22" fmla="*/ 5859925 w 5892800"/>
              <a:gd name="T23" fmla="*/ 7945545 h 7950834"/>
              <a:gd name="T24" fmla="*/ 5877288 w 5892800"/>
              <a:gd name="T25" fmla="*/ 7931967 h 7950834"/>
              <a:gd name="T26" fmla="*/ 5888696 w 5892800"/>
              <a:gd name="T27" fmla="*/ 7912434 h 7950834"/>
              <a:gd name="T28" fmla="*/ 5892800 w 5892800"/>
              <a:gd name="T29" fmla="*/ 7889482 h 7950834"/>
              <a:gd name="T30" fmla="*/ 5892800 w 5892800"/>
              <a:gd name="T31" fmla="*/ 57500 h 7950834"/>
              <a:gd name="T32" fmla="*/ 5877288 w 5892800"/>
              <a:gd name="T33" fmla="*/ 17058 h 7950834"/>
              <a:gd name="T34" fmla="*/ 5837958 w 5892800"/>
              <a:gd name="T35" fmla="*/ 434 h 7950834"/>
              <a:gd name="T36" fmla="*/ 54841 w 58928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892800" h="7950834">
                <a:moveTo>
                  <a:pt x="54841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1" y="7950634"/>
                </a:lnTo>
                <a:lnTo>
                  <a:pt x="5837958" y="7950634"/>
                </a:lnTo>
                <a:lnTo>
                  <a:pt x="5859925" y="7945545"/>
                </a:lnTo>
                <a:lnTo>
                  <a:pt x="5877288" y="7931967"/>
                </a:lnTo>
                <a:lnTo>
                  <a:pt x="5888696" y="7912434"/>
                </a:lnTo>
                <a:lnTo>
                  <a:pt x="5892800" y="7889482"/>
                </a:lnTo>
                <a:lnTo>
                  <a:pt x="5892800" y="57500"/>
                </a:lnTo>
                <a:lnTo>
                  <a:pt x="5877288" y="17058"/>
                </a:lnTo>
                <a:lnTo>
                  <a:pt x="5837958" y="434"/>
                </a:lnTo>
                <a:lnTo>
                  <a:pt x="548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2007" name="object 23"/>
          <p:cNvSpPr>
            <a:spLocks noChangeArrowheads="1"/>
          </p:cNvSpPr>
          <p:nvPr/>
        </p:nvSpPr>
        <p:spPr bwMode="auto">
          <a:xfrm>
            <a:off x="2527300" y="1374775"/>
            <a:ext cx="4089400" cy="4964113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008" name="직사각형 23"/>
          <p:cNvSpPr>
            <a:spLocks noChangeArrowheads="1"/>
          </p:cNvSpPr>
          <p:nvPr/>
        </p:nvSpPr>
        <p:spPr bwMode="auto">
          <a:xfrm>
            <a:off x="2713038" y="6340475"/>
            <a:ext cx="3717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>
                <a:latin typeface="Calibri" pitchFamily="34" charset="0"/>
                <a:hlinkClick r:id="rId16"/>
              </a:rPr>
              <a:t>https://github.com/obspy/obspy/wiki</a:t>
            </a:r>
            <a:endParaRPr kumimoji="0" lang="ko-KR" alt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3011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3351213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11" dirty="0">
                <a:solidFill>
                  <a:srgbClr val="FFFFFF"/>
                </a:solidFill>
              </a:rPr>
              <a:t>Documentation</a:t>
            </a:r>
            <a:endParaRPr sz="3000" dirty="0"/>
          </a:p>
        </p:txBody>
      </p:sp>
      <p:sp>
        <p:nvSpPr>
          <p:cNvPr id="43013" name="object 5"/>
          <p:cNvSpPr>
            <a:spLocks noChangeArrowheads="1"/>
          </p:cNvSpPr>
          <p:nvPr/>
        </p:nvSpPr>
        <p:spPr bwMode="auto">
          <a:xfrm>
            <a:off x="4044950" y="2482850"/>
            <a:ext cx="4411663" cy="39020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3014" name="object 6"/>
          <p:cNvSpPr>
            <a:spLocks noChangeArrowheads="1"/>
          </p:cNvSpPr>
          <p:nvPr/>
        </p:nvSpPr>
        <p:spPr bwMode="auto">
          <a:xfrm>
            <a:off x="490538" y="1196975"/>
            <a:ext cx="4411662" cy="39020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03888" y="1690688"/>
            <a:ext cx="1970087" cy="3349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100" b="1" spc="-7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docs.obsp</a:t>
            </a:r>
            <a:r>
              <a:rPr kumimoji="0" sz="2100" b="1" spc="-239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y</a:t>
            </a:r>
            <a:r>
              <a:rPr kumimoji="0" sz="2100" b="1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.o</a:t>
            </a:r>
            <a:r>
              <a:rPr kumimoji="0" sz="2100" b="1" spc="-60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r</a:t>
            </a:r>
            <a:r>
              <a:rPr kumimoji="0" sz="2100" b="1" dirty="0">
                <a:solidFill>
                  <a:srgbClr val="5C5C5C"/>
                </a:solidFill>
                <a:latin typeface="Arial"/>
                <a:ea typeface="+mn-ea"/>
                <a:cs typeface="Arial"/>
              </a:rPr>
              <a:t>g</a:t>
            </a:r>
            <a:endParaRPr kumimoji="0" sz="21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bject 2"/>
          <p:cNvSpPr>
            <a:spLocks noChangeArrowheads="1"/>
          </p:cNvSpPr>
          <p:nvPr/>
        </p:nvSpPr>
        <p:spPr bwMode="auto">
          <a:xfrm>
            <a:off x="195263" y="2828925"/>
            <a:ext cx="8753475" cy="39036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35" name="object 3"/>
          <p:cNvSpPr>
            <a:spLocks/>
          </p:cNvSpPr>
          <p:nvPr/>
        </p:nvSpPr>
        <p:spPr bwMode="auto">
          <a:xfrm>
            <a:off x="330200" y="2909888"/>
            <a:ext cx="8483600" cy="3635375"/>
          </a:xfrm>
          <a:custGeom>
            <a:avLst/>
            <a:gdLst>
              <a:gd name="T0" fmla="*/ 61804 w 12065000"/>
              <a:gd name="T1" fmla="*/ 0 h 5170805"/>
              <a:gd name="T2" fmla="*/ 37411 w 12065000"/>
              <a:gd name="T3" fmla="*/ 4970 h 5170805"/>
              <a:gd name="T4" fmla="*/ 17803 w 12065000"/>
              <a:gd name="T5" fmla="*/ 18524 h 5170805"/>
              <a:gd name="T6" fmla="*/ 4744 w 12065000"/>
              <a:gd name="T7" fmla="*/ 38628 h 5170805"/>
              <a:gd name="T8" fmla="*/ 0 w 12065000"/>
              <a:gd name="T9" fmla="*/ 63247 h 5170805"/>
              <a:gd name="T10" fmla="*/ 0 w 12065000"/>
              <a:gd name="T11" fmla="*/ 5106604 h 5170805"/>
              <a:gd name="T12" fmla="*/ 4744 w 12065000"/>
              <a:gd name="T13" fmla="*/ 5131366 h 5170805"/>
              <a:gd name="T14" fmla="*/ 17803 w 12065000"/>
              <a:gd name="T15" fmla="*/ 5151786 h 5170805"/>
              <a:gd name="T16" fmla="*/ 37411 w 12065000"/>
              <a:gd name="T17" fmla="*/ 5165656 h 5170805"/>
              <a:gd name="T18" fmla="*/ 61804 w 12065000"/>
              <a:gd name="T19" fmla="*/ 5170770 h 5170805"/>
              <a:gd name="T20" fmla="*/ 12003195 w 12065000"/>
              <a:gd name="T21" fmla="*/ 5170770 h 5170805"/>
              <a:gd name="T22" fmla="*/ 12027588 w 12065000"/>
              <a:gd name="T23" fmla="*/ 5165656 h 5170805"/>
              <a:gd name="T24" fmla="*/ 12047196 w 12065000"/>
              <a:gd name="T25" fmla="*/ 5151786 h 5170805"/>
              <a:gd name="T26" fmla="*/ 12060255 w 12065000"/>
              <a:gd name="T27" fmla="*/ 5131366 h 5170805"/>
              <a:gd name="T28" fmla="*/ 12065000 w 12065000"/>
              <a:gd name="T29" fmla="*/ 5106604 h 5170805"/>
              <a:gd name="T30" fmla="*/ 12065000 w 12065000"/>
              <a:gd name="T31" fmla="*/ 63247 h 5170805"/>
              <a:gd name="T32" fmla="*/ 12047196 w 12065000"/>
              <a:gd name="T33" fmla="*/ 19460 h 5170805"/>
              <a:gd name="T34" fmla="*/ 12003195 w 12065000"/>
              <a:gd name="T35" fmla="*/ 1870 h 5170805"/>
              <a:gd name="T36" fmla="*/ 61804 w 12065000"/>
              <a:gd name="T37" fmla="*/ 0 h 5170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065000" h="5170805">
                <a:moveTo>
                  <a:pt x="61804" y="0"/>
                </a:moveTo>
                <a:lnTo>
                  <a:pt x="37411" y="4970"/>
                </a:lnTo>
                <a:lnTo>
                  <a:pt x="17803" y="18524"/>
                </a:lnTo>
                <a:lnTo>
                  <a:pt x="4744" y="38628"/>
                </a:lnTo>
                <a:lnTo>
                  <a:pt x="0" y="63247"/>
                </a:lnTo>
                <a:lnTo>
                  <a:pt x="0" y="5106604"/>
                </a:lnTo>
                <a:lnTo>
                  <a:pt x="4744" y="5131366"/>
                </a:lnTo>
                <a:lnTo>
                  <a:pt x="17803" y="5151786"/>
                </a:lnTo>
                <a:lnTo>
                  <a:pt x="37411" y="5165656"/>
                </a:lnTo>
                <a:lnTo>
                  <a:pt x="61804" y="5170770"/>
                </a:lnTo>
                <a:lnTo>
                  <a:pt x="12003195" y="5170770"/>
                </a:lnTo>
                <a:lnTo>
                  <a:pt x="12027588" y="5165656"/>
                </a:lnTo>
                <a:lnTo>
                  <a:pt x="12047196" y="5151786"/>
                </a:lnTo>
                <a:lnTo>
                  <a:pt x="12060255" y="5131366"/>
                </a:lnTo>
                <a:lnTo>
                  <a:pt x="12065000" y="5106604"/>
                </a:lnTo>
                <a:lnTo>
                  <a:pt x="12065000" y="63247"/>
                </a:lnTo>
                <a:lnTo>
                  <a:pt x="12047196" y="19460"/>
                </a:lnTo>
                <a:lnTo>
                  <a:pt x="12003195" y="1870"/>
                </a:lnTo>
                <a:lnTo>
                  <a:pt x="618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4036" name="object 4"/>
          <p:cNvSpPr>
            <a:spLocks noChangeArrowheads="1"/>
          </p:cNvSpPr>
          <p:nvPr/>
        </p:nvSpPr>
        <p:spPr bwMode="auto">
          <a:xfrm>
            <a:off x="195263" y="941388"/>
            <a:ext cx="8753475" cy="19383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37" name="object 5"/>
          <p:cNvSpPr>
            <a:spLocks/>
          </p:cNvSpPr>
          <p:nvPr/>
        </p:nvSpPr>
        <p:spPr bwMode="auto">
          <a:xfrm>
            <a:off x="330200" y="1017588"/>
            <a:ext cx="8483600" cy="1670050"/>
          </a:xfrm>
          <a:custGeom>
            <a:avLst/>
            <a:gdLst>
              <a:gd name="T0" fmla="*/ 12003195 w 12065000"/>
              <a:gd name="T1" fmla="*/ 0 h 2374900"/>
              <a:gd name="T2" fmla="*/ 61804 w 12065000"/>
              <a:gd name="T3" fmla="*/ 5062 h 2374900"/>
              <a:gd name="T4" fmla="*/ 17803 w 12065000"/>
              <a:gd name="T5" fmla="*/ 23586 h 2374900"/>
              <a:gd name="T6" fmla="*/ 0 w 12065000"/>
              <a:gd name="T7" fmla="*/ 68308 h 2374900"/>
              <a:gd name="T8" fmla="*/ 0 w 12065000"/>
              <a:gd name="T9" fmla="*/ 2317666 h 2374900"/>
              <a:gd name="T10" fmla="*/ 4744 w 12065000"/>
              <a:gd name="T11" fmla="*/ 2341345 h 2374900"/>
              <a:gd name="T12" fmla="*/ 17803 w 12065000"/>
              <a:gd name="T13" fmla="*/ 2359381 h 2374900"/>
              <a:gd name="T14" fmla="*/ 37411 w 12065000"/>
              <a:gd name="T15" fmla="*/ 2370869 h 2374900"/>
              <a:gd name="T16" fmla="*/ 61804 w 12065000"/>
              <a:gd name="T17" fmla="*/ 2374900 h 2374900"/>
              <a:gd name="T18" fmla="*/ 12003195 w 12065000"/>
              <a:gd name="T19" fmla="*/ 2374900 h 2374900"/>
              <a:gd name="T20" fmla="*/ 12027588 w 12065000"/>
              <a:gd name="T21" fmla="*/ 2370869 h 2374900"/>
              <a:gd name="T22" fmla="*/ 12047196 w 12065000"/>
              <a:gd name="T23" fmla="*/ 2359381 h 2374900"/>
              <a:gd name="T24" fmla="*/ 12060255 w 12065000"/>
              <a:gd name="T25" fmla="*/ 2341345 h 2374900"/>
              <a:gd name="T26" fmla="*/ 12065000 w 12065000"/>
              <a:gd name="T27" fmla="*/ 2317666 h 2374900"/>
              <a:gd name="T28" fmla="*/ 12065000 w 12065000"/>
              <a:gd name="T29" fmla="*/ 68308 h 2374900"/>
              <a:gd name="T30" fmla="*/ 12060255 w 12065000"/>
              <a:gd name="T31" fmla="*/ 42898 h 2374900"/>
              <a:gd name="T32" fmla="*/ 12047196 w 12065000"/>
              <a:gd name="T33" fmla="*/ 21055 h 2374900"/>
              <a:gd name="T34" fmla="*/ 12027588 w 12065000"/>
              <a:gd name="T35" fmla="*/ 5761 h 2374900"/>
              <a:gd name="T36" fmla="*/ 12003195 w 12065000"/>
              <a:gd name="T37" fmla="*/ 0 h 2374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065000" h="2374900">
                <a:moveTo>
                  <a:pt x="12003195" y="0"/>
                </a:moveTo>
                <a:lnTo>
                  <a:pt x="61804" y="5062"/>
                </a:lnTo>
                <a:lnTo>
                  <a:pt x="17803" y="23586"/>
                </a:lnTo>
                <a:lnTo>
                  <a:pt x="0" y="68308"/>
                </a:lnTo>
                <a:lnTo>
                  <a:pt x="0" y="2317666"/>
                </a:lnTo>
                <a:lnTo>
                  <a:pt x="4744" y="2341345"/>
                </a:lnTo>
                <a:lnTo>
                  <a:pt x="17803" y="2359381"/>
                </a:lnTo>
                <a:lnTo>
                  <a:pt x="37411" y="2370869"/>
                </a:lnTo>
                <a:lnTo>
                  <a:pt x="61804" y="2374900"/>
                </a:lnTo>
                <a:lnTo>
                  <a:pt x="12003195" y="2374900"/>
                </a:lnTo>
                <a:lnTo>
                  <a:pt x="12027588" y="2370869"/>
                </a:lnTo>
                <a:lnTo>
                  <a:pt x="12047196" y="2359381"/>
                </a:lnTo>
                <a:lnTo>
                  <a:pt x="12060255" y="2341345"/>
                </a:lnTo>
                <a:lnTo>
                  <a:pt x="12065000" y="2317666"/>
                </a:lnTo>
                <a:lnTo>
                  <a:pt x="12065000" y="68308"/>
                </a:lnTo>
                <a:lnTo>
                  <a:pt x="12060255" y="42898"/>
                </a:lnTo>
                <a:lnTo>
                  <a:pt x="12047196" y="21055"/>
                </a:lnTo>
                <a:lnTo>
                  <a:pt x="12027588" y="5761"/>
                </a:lnTo>
                <a:lnTo>
                  <a:pt x="120031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2271713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7" dirty="0">
                <a:solidFill>
                  <a:srgbClr val="FFFFFF"/>
                </a:solidFill>
              </a:rPr>
              <a:t>Installation</a:t>
            </a:r>
            <a:endParaRPr sz="3000" dirty="0"/>
          </a:p>
        </p:txBody>
      </p:sp>
      <p:sp>
        <p:nvSpPr>
          <p:cNvPr id="44039" name="object 7"/>
          <p:cNvSpPr>
            <a:spLocks noChangeArrowheads="1"/>
          </p:cNvSpPr>
          <p:nvPr/>
        </p:nvSpPr>
        <p:spPr bwMode="auto">
          <a:xfrm>
            <a:off x="3179763" y="1366838"/>
            <a:ext cx="5072062" cy="847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0" name="object 8"/>
          <p:cNvSpPr>
            <a:spLocks noChangeArrowheads="1"/>
          </p:cNvSpPr>
          <p:nvPr/>
        </p:nvSpPr>
        <p:spPr bwMode="auto">
          <a:xfrm>
            <a:off x="3070225" y="1228725"/>
            <a:ext cx="5292725" cy="11064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4875" y="1624013"/>
            <a:ext cx="4806950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$ conda install -c obspy</a:t>
            </a:r>
            <a:r>
              <a:rPr kumimoji="0" sz="2000" spc="-7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</a:t>
            </a:r>
          </a:p>
        </p:txBody>
      </p:sp>
      <p:sp>
        <p:nvSpPr>
          <p:cNvPr id="44042" name="object 10"/>
          <p:cNvSpPr>
            <a:spLocks noChangeArrowheads="1"/>
          </p:cNvSpPr>
          <p:nvPr/>
        </p:nvSpPr>
        <p:spPr bwMode="auto">
          <a:xfrm>
            <a:off x="893763" y="1231900"/>
            <a:ext cx="1577975" cy="110331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3" name="object 11"/>
          <p:cNvSpPr>
            <a:spLocks noChangeArrowheads="1"/>
          </p:cNvSpPr>
          <p:nvPr/>
        </p:nvSpPr>
        <p:spPr bwMode="auto">
          <a:xfrm>
            <a:off x="6456363" y="5214938"/>
            <a:ext cx="982662" cy="9826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4" name="object 12"/>
          <p:cNvSpPr>
            <a:spLocks noChangeArrowheads="1"/>
          </p:cNvSpPr>
          <p:nvPr/>
        </p:nvSpPr>
        <p:spPr bwMode="auto">
          <a:xfrm>
            <a:off x="3967163" y="5214938"/>
            <a:ext cx="985837" cy="9826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5" name="object 13"/>
          <p:cNvSpPr>
            <a:spLocks noChangeArrowheads="1"/>
          </p:cNvSpPr>
          <p:nvPr/>
        </p:nvSpPr>
        <p:spPr bwMode="auto">
          <a:xfrm>
            <a:off x="1482725" y="5214938"/>
            <a:ext cx="981075" cy="9826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6" name="object 14"/>
          <p:cNvSpPr>
            <a:spLocks noChangeArrowheads="1"/>
          </p:cNvSpPr>
          <p:nvPr/>
        </p:nvSpPr>
        <p:spPr bwMode="auto">
          <a:xfrm>
            <a:off x="6465888" y="3992563"/>
            <a:ext cx="973137" cy="9779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7" name="object 15"/>
          <p:cNvSpPr>
            <a:spLocks noChangeArrowheads="1"/>
          </p:cNvSpPr>
          <p:nvPr/>
        </p:nvSpPr>
        <p:spPr bwMode="auto">
          <a:xfrm>
            <a:off x="1482725" y="3990975"/>
            <a:ext cx="979488" cy="98266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048" name="object 16"/>
          <p:cNvSpPr>
            <a:spLocks noChangeArrowheads="1"/>
          </p:cNvSpPr>
          <p:nvPr/>
        </p:nvSpPr>
        <p:spPr bwMode="auto">
          <a:xfrm>
            <a:off x="3973513" y="3990975"/>
            <a:ext cx="981075" cy="982663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4675" y="3117850"/>
            <a:ext cx="5862638" cy="3667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300" spc="-4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Installers/Packages </a:t>
            </a:r>
            <a:r>
              <a:rPr kumimoji="0" sz="2300" spc="-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for </a:t>
            </a:r>
            <a:r>
              <a:rPr kumimoji="0" sz="2300" spc="-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many </a:t>
            </a:r>
            <a:r>
              <a:rPr kumimoji="0" sz="2300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platforms </a:t>
            </a:r>
            <a:r>
              <a:rPr kumimoji="0" sz="2300" spc="-6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as</a:t>
            </a:r>
            <a:r>
              <a:rPr kumimoji="0" sz="2300" spc="16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300" spc="-5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well</a:t>
            </a:r>
            <a:endParaRPr kumimoji="0" sz="23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78112" y="6237312"/>
            <a:ext cx="6135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설치 </a:t>
            </a:r>
            <a:r>
              <a:rPr lang="en-US" altLang="ko-KR" sz="1600" b="1" dirty="0" smtClean="0"/>
              <a:t>URL </a:t>
            </a:r>
            <a:r>
              <a:rPr lang="ko-KR" altLang="en-US" sz="1600" b="1" dirty="0" smtClean="0"/>
              <a:t>참고 자료 </a:t>
            </a:r>
            <a:r>
              <a:rPr lang="en-US" altLang="ko-KR" sz="1600" b="1" dirty="0" smtClean="0"/>
              <a:t>: </a:t>
            </a:r>
            <a:r>
              <a:rPr lang="en-US" altLang="ko-KR" sz="1600" dirty="0" smtClean="0">
                <a:hlinkClick r:id="rId13"/>
              </a:rPr>
              <a:t/>
            </a:r>
            <a:br>
              <a:rPr lang="en-US" altLang="ko-KR" sz="1600" dirty="0" smtClean="0">
                <a:hlinkClick r:id="rId13"/>
              </a:rPr>
            </a:br>
            <a:r>
              <a:rPr lang="en-US" altLang="ko-KR" sz="1600" dirty="0" smtClean="0">
                <a:hlinkClick r:id="rId13"/>
              </a:rPr>
              <a:t>https</a:t>
            </a:r>
            <a:r>
              <a:rPr lang="en-US" altLang="ko-KR" sz="1600" dirty="0">
                <a:hlinkClick r:id="rId13"/>
              </a:rPr>
              <a:t>://github.com/obspy/obspy/wiki/Installation-via-Anaconda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2"/>
          <p:cNvSpPr>
            <a:spLocks noChangeArrowheads="1"/>
          </p:cNvSpPr>
          <p:nvPr/>
        </p:nvSpPr>
        <p:spPr bwMode="auto">
          <a:xfrm>
            <a:off x="127000" y="982663"/>
            <a:ext cx="4198938" cy="2794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59" name="object 3"/>
          <p:cNvSpPr>
            <a:spLocks/>
          </p:cNvSpPr>
          <p:nvPr/>
        </p:nvSpPr>
        <p:spPr bwMode="auto">
          <a:xfrm>
            <a:off x="258763" y="1062038"/>
            <a:ext cx="3929062" cy="2527300"/>
          </a:xfrm>
          <a:custGeom>
            <a:avLst/>
            <a:gdLst>
              <a:gd name="T0" fmla="*/ 59907 w 5588000"/>
              <a:gd name="T1" fmla="*/ 0 h 3594735"/>
              <a:gd name="T2" fmla="*/ 37245 w 5588000"/>
              <a:gd name="T3" fmla="*/ 4486 h 3594735"/>
              <a:gd name="T4" fmla="*/ 18130 w 5588000"/>
              <a:gd name="T5" fmla="*/ 16720 h 3594735"/>
              <a:gd name="T6" fmla="*/ 4926 w 5588000"/>
              <a:gd name="T7" fmla="*/ 34866 h 3594735"/>
              <a:gd name="T8" fmla="*/ 0 w 5588000"/>
              <a:gd name="T9" fmla="*/ 57087 h 3594735"/>
              <a:gd name="T10" fmla="*/ 0 w 5588000"/>
              <a:gd name="T11" fmla="*/ 3537010 h 3594735"/>
              <a:gd name="T12" fmla="*/ 4926 w 5588000"/>
              <a:gd name="T13" fmla="*/ 3559300 h 3594735"/>
              <a:gd name="T14" fmla="*/ 18130 w 5588000"/>
              <a:gd name="T15" fmla="*/ 3577596 h 3594735"/>
              <a:gd name="T16" fmla="*/ 37245 w 5588000"/>
              <a:gd name="T17" fmla="*/ 3589980 h 3594735"/>
              <a:gd name="T18" fmla="*/ 59907 w 5588000"/>
              <a:gd name="T19" fmla="*/ 3594534 h 3594735"/>
              <a:gd name="T20" fmla="*/ 5536124 w 5588000"/>
              <a:gd name="T21" fmla="*/ 3594534 h 3594735"/>
              <a:gd name="T22" fmla="*/ 5557531 w 5588000"/>
              <a:gd name="T23" fmla="*/ 3589980 h 3594735"/>
              <a:gd name="T24" fmla="*/ 5573886 w 5588000"/>
              <a:gd name="T25" fmla="*/ 3577596 h 3594735"/>
              <a:gd name="T26" fmla="*/ 5584328 w 5588000"/>
              <a:gd name="T27" fmla="*/ 3559300 h 3594735"/>
              <a:gd name="T28" fmla="*/ 5588000 w 5588000"/>
              <a:gd name="T29" fmla="*/ 3537010 h 3594735"/>
              <a:gd name="T30" fmla="*/ 5588000 w 5588000"/>
              <a:gd name="T31" fmla="*/ 57087 h 3594735"/>
              <a:gd name="T32" fmla="*/ 5573886 w 5588000"/>
              <a:gd name="T33" fmla="*/ 16937 h 3594735"/>
              <a:gd name="T34" fmla="*/ 5536124 w 5588000"/>
              <a:gd name="T35" fmla="*/ 434 h 3594735"/>
              <a:gd name="T36" fmla="*/ 59907 w 5588000"/>
              <a:gd name="T37" fmla="*/ 0 h 3594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3594735">
                <a:moveTo>
                  <a:pt x="59907" y="0"/>
                </a:moveTo>
                <a:lnTo>
                  <a:pt x="37245" y="4486"/>
                </a:lnTo>
                <a:lnTo>
                  <a:pt x="18130" y="16720"/>
                </a:lnTo>
                <a:lnTo>
                  <a:pt x="4926" y="34866"/>
                </a:lnTo>
                <a:lnTo>
                  <a:pt x="0" y="57087"/>
                </a:lnTo>
                <a:lnTo>
                  <a:pt x="0" y="3537010"/>
                </a:lnTo>
                <a:lnTo>
                  <a:pt x="4926" y="3559300"/>
                </a:lnTo>
                <a:lnTo>
                  <a:pt x="18130" y="3577596"/>
                </a:lnTo>
                <a:lnTo>
                  <a:pt x="37245" y="3589980"/>
                </a:lnTo>
                <a:lnTo>
                  <a:pt x="59907" y="3594534"/>
                </a:lnTo>
                <a:lnTo>
                  <a:pt x="5536124" y="3594534"/>
                </a:lnTo>
                <a:lnTo>
                  <a:pt x="5557531" y="3589980"/>
                </a:lnTo>
                <a:lnTo>
                  <a:pt x="5573886" y="3577596"/>
                </a:lnTo>
                <a:lnTo>
                  <a:pt x="5584328" y="3559300"/>
                </a:lnTo>
                <a:lnTo>
                  <a:pt x="5588000" y="3537010"/>
                </a:lnTo>
                <a:lnTo>
                  <a:pt x="5588000" y="57087"/>
                </a:lnTo>
                <a:lnTo>
                  <a:pt x="5573886" y="16937"/>
                </a:lnTo>
                <a:lnTo>
                  <a:pt x="5536124" y="434"/>
                </a:lnTo>
                <a:lnTo>
                  <a:pt x="599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5060" name="object 4"/>
          <p:cNvSpPr>
            <a:spLocks noChangeArrowheads="1"/>
          </p:cNvSpPr>
          <p:nvPr/>
        </p:nvSpPr>
        <p:spPr bwMode="auto">
          <a:xfrm>
            <a:off x="4818063" y="982663"/>
            <a:ext cx="4198937" cy="2794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61" name="object 5"/>
          <p:cNvSpPr>
            <a:spLocks/>
          </p:cNvSpPr>
          <p:nvPr/>
        </p:nvSpPr>
        <p:spPr bwMode="auto">
          <a:xfrm>
            <a:off x="4956175" y="1062038"/>
            <a:ext cx="3929063" cy="2527300"/>
          </a:xfrm>
          <a:custGeom>
            <a:avLst/>
            <a:gdLst>
              <a:gd name="T0" fmla="*/ 51875 w 5588000"/>
              <a:gd name="T1" fmla="*/ 0 h 3594735"/>
              <a:gd name="T2" fmla="*/ 30468 w 5588000"/>
              <a:gd name="T3" fmla="*/ 4486 h 3594735"/>
              <a:gd name="T4" fmla="*/ 14113 w 5588000"/>
              <a:gd name="T5" fmla="*/ 16720 h 3594735"/>
              <a:gd name="T6" fmla="*/ 3671 w 5588000"/>
              <a:gd name="T7" fmla="*/ 34866 h 3594735"/>
              <a:gd name="T8" fmla="*/ 0 w 5588000"/>
              <a:gd name="T9" fmla="*/ 57087 h 3594735"/>
              <a:gd name="T10" fmla="*/ 0 w 5588000"/>
              <a:gd name="T11" fmla="*/ 3537010 h 3594735"/>
              <a:gd name="T12" fmla="*/ 3671 w 5588000"/>
              <a:gd name="T13" fmla="*/ 3559300 h 3594735"/>
              <a:gd name="T14" fmla="*/ 14113 w 5588000"/>
              <a:gd name="T15" fmla="*/ 3577596 h 3594735"/>
              <a:gd name="T16" fmla="*/ 30468 w 5588000"/>
              <a:gd name="T17" fmla="*/ 3589980 h 3594735"/>
              <a:gd name="T18" fmla="*/ 51875 w 5588000"/>
              <a:gd name="T19" fmla="*/ 3594534 h 3594735"/>
              <a:gd name="T20" fmla="*/ 5528092 w 5588000"/>
              <a:gd name="T21" fmla="*/ 3594534 h 3594735"/>
              <a:gd name="T22" fmla="*/ 5550754 w 5588000"/>
              <a:gd name="T23" fmla="*/ 3589980 h 3594735"/>
              <a:gd name="T24" fmla="*/ 5569869 w 5588000"/>
              <a:gd name="T25" fmla="*/ 3577596 h 3594735"/>
              <a:gd name="T26" fmla="*/ 5583073 w 5588000"/>
              <a:gd name="T27" fmla="*/ 3559300 h 3594735"/>
              <a:gd name="T28" fmla="*/ 5588000 w 5588000"/>
              <a:gd name="T29" fmla="*/ 3537010 h 3594735"/>
              <a:gd name="T30" fmla="*/ 5588000 w 5588000"/>
              <a:gd name="T31" fmla="*/ 57087 h 3594735"/>
              <a:gd name="T32" fmla="*/ 5569869 w 5588000"/>
              <a:gd name="T33" fmla="*/ 16937 h 3594735"/>
              <a:gd name="T34" fmla="*/ 5528092 w 5588000"/>
              <a:gd name="T35" fmla="*/ 434 h 3594735"/>
              <a:gd name="T36" fmla="*/ 51875 w 5588000"/>
              <a:gd name="T37" fmla="*/ 0 h 3594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3594735">
                <a:moveTo>
                  <a:pt x="51875" y="0"/>
                </a:moveTo>
                <a:lnTo>
                  <a:pt x="30468" y="4486"/>
                </a:lnTo>
                <a:lnTo>
                  <a:pt x="14113" y="16720"/>
                </a:lnTo>
                <a:lnTo>
                  <a:pt x="3671" y="34866"/>
                </a:lnTo>
                <a:lnTo>
                  <a:pt x="0" y="57087"/>
                </a:lnTo>
                <a:lnTo>
                  <a:pt x="0" y="3537010"/>
                </a:lnTo>
                <a:lnTo>
                  <a:pt x="3671" y="3559300"/>
                </a:lnTo>
                <a:lnTo>
                  <a:pt x="14113" y="3577596"/>
                </a:lnTo>
                <a:lnTo>
                  <a:pt x="30468" y="3589980"/>
                </a:lnTo>
                <a:lnTo>
                  <a:pt x="51875" y="3594534"/>
                </a:lnTo>
                <a:lnTo>
                  <a:pt x="5528092" y="3594534"/>
                </a:lnTo>
                <a:lnTo>
                  <a:pt x="5550754" y="3589980"/>
                </a:lnTo>
                <a:lnTo>
                  <a:pt x="5569869" y="3577596"/>
                </a:lnTo>
                <a:lnTo>
                  <a:pt x="5583073" y="3559300"/>
                </a:lnTo>
                <a:lnTo>
                  <a:pt x="5588000" y="3537010"/>
                </a:lnTo>
                <a:lnTo>
                  <a:pt x="5588000" y="57087"/>
                </a:lnTo>
                <a:lnTo>
                  <a:pt x="5569869" y="16937"/>
                </a:lnTo>
                <a:lnTo>
                  <a:pt x="5528092" y="434"/>
                </a:lnTo>
                <a:lnTo>
                  <a:pt x="518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5062" name="object 6"/>
          <p:cNvSpPr>
            <a:spLocks noChangeArrowheads="1"/>
          </p:cNvSpPr>
          <p:nvPr/>
        </p:nvSpPr>
        <p:spPr bwMode="auto">
          <a:xfrm>
            <a:off x="127000" y="4799013"/>
            <a:ext cx="4198938" cy="19637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63" name="object 7"/>
          <p:cNvSpPr>
            <a:spLocks/>
          </p:cNvSpPr>
          <p:nvPr/>
        </p:nvSpPr>
        <p:spPr bwMode="auto">
          <a:xfrm>
            <a:off x="258763" y="4875213"/>
            <a:ext cx="3929062" cy="1697037"/>
          </a:xfrm>
          <a:custGeom>
            <a:avLst/>
            <a:gdLst>
              <a:gd name="T0" fmla="*/ 5536125 w 5588000"/>
              <a:gd name="T1" fmla="*/ 0 h 2413000"/>
              <a:gd name="T2" fmla="*/ 59907 w 5588000"/>
              <a:gd name="T3" fmla="*/ 5326 h 2413000"/>
              <a:gd name="T4" fmla="*/ 18130 w 5588000"/>
              <a:gd name="T5" fmla="*/ 22047 h 2413000"/>
              <a:gd name="T6" fmla="*/ 0 w 5588000"/>
              <a:gd name="T7" fmla="*/ 62415 h 2413000"/>
              <a:gd name="T8" fmla="*/ 0 w 5588000"/>
              <a:gd name="T9" fmla="*/ 2361238 h 2413000"/>
              <a:gd name="T10" fmla="*/ 4926 w 5588000"/>
              <a:gd name="T11" fmla="*/ 2382627 h 2413000"/>
              <a:gd name="T12" fmla="*/ 18130 w 5588000"/>
              <a:gd name="T13" fmla="*/ 2398942 h 2413000"/>
              <a:gd name="T14" fmla="*/ 37245 w 5588000"/>
              <a:gd name="T15" fmla="*/ 2409346 h 2413000"/>
              <a:gd name="T16" fmla="*/ 59907 w 5588000"/>
              <a:gd name="T17" fmla="*/ 2413000 h 2413000"/>
              <a:gd name="T18" fmla="*/ 5536125 w 5588000"/>
              <a:gd name="T19" fmla="*/ 2413000 h 2413000"/>
              <a:gd name="T20" fmla="*/ 5557532 w 5588000"/>
              <a:gd name="T21" fmla="*/ 2409346 h 2413000"/>
              <a:gd name="T22" fmla="*/ 5573886 w 5588000"/>
              <a:gd name="T23" fmla="*/ 2398942 h 2413000"/>
              <a:gd name="T24" fmla="*/ 5584328 w 5588000"/>
              <a:gd name="T25" fmla="*/ 2382627 h 2413000"/>
              <a:gd name="T26" fmla="*/ 5588000 w 5588000"/>
              <a:gd name="T27" fmla="*/ 2361238 h 2413000"/>
              <a:gd name="T28" fmla="*/ 5588000 w 5588000"/>
              <a:gd name="T29" fmla="*/ 62415 h 2413000"/>
              <a:gd name="T30" fmla="*/ 5584328 w 5588000"/>
              <a:gd name="T31" fmla="*/ 39361 h 2413000"/>
              <a:gd name="T32" fmla="*/ 5573886 w 5588000"/>
              <a:gd name="T33" fmla="*/ 19384 h 2413000"/>
              <a:gd name="T34" fmla="*/ 5557532 w 5588000"/>
              <a:gd name="T35" fmla="*/ 5318 h 2413000"/>
              <a:gd name="T36" fmla="*/ 5536125 w 5588000"/>
              <a:gd name="T37" fmla="*/ 0 h 241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2413000">
                <a:moveTo>
                  <a:pt x="5536125" y="0"/>
                </a:moveTo>
                <a:lnTo>
                  <a:pt x="59907" y="5326"/>
                </a:lnTo>
                <a:lnTo>
                  <a:pt x="18130" y="22047"/>
                </a:lnTo>
                <a:lnTo>
                  <a:pt x="0" y="62415"/>
                </a:lnTo>
                <a:lnTo>
                  <a:pt x="0" y="2361238"/>
                </a:lnTo>
                <a:lnTo>
                  <a:pt x="4926" y="2382627"/>
                </a:lnTo>
                <a:lnTo>
                  <a:pt x="18130" y="2398942"/>
                </a:lnTo>
                <a:lnTo>
                  <a:pt x="37245" y="2409346"/>
                </a:lnTo>
                <a:lnTo>
                  <a:pt x="59907" y="2413000"/>
                </a:lnTo>
                <a:lnTo>
                  <a:pt x="5536125" y="2413000"/>
                </a:lnTo>
                <a:lnTo>
                  <a:pt x="5557532" y="2409346"/>
                </a:lnTo>
                <a:lnTo>
                  <a:pt x="5573886" y="2398942"/>
                </a:lnTo>
                <a:lnTo>
                  <a:pt x="5584328" y="2382627"/>
                </a:lnTo>
                <a:lnTo>
                  <a:pt x="5588000" y="2361238"/>
                </a:lnTo>
                <a:lnTo>
                  <a:pt x="5588000" y="62415"/>
                </a:lnTo>
                <a:lnTo>
                  <a:pt x="5584328" y="39361"/>
                </a:lnTo>
                <a:lnTo>
                  <a:pt x="5573886" y="19384"/>
                </a:lnTo>
                <a:lnTo>
                  <a:pt x="5557532" y="5318"/>
                </a:lnTo>
                <a:lnTo>
                  <a:pt x="5536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5064" name="object 8"/>
          <p:cNvSpPr>
            <a:spLocks noChangeArrowheads="1"/>
          </p:cNvSpPr>
          <p:nvPr/>
        </p:nvSpPr>
        <p:spPr bwMode="auto">
          <a:xfrm>
            <a:off x="4818063" y="4799013"/>
            <a:ext cx="4198937" cy="19637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65" name="object 9"/>
          <p:cNvSpPr>
            <a:spLocks/>
          </p:cNvSpPr>
          <p:nvPr/>
        </p:nvSpPr>
        <p:spPr bwMode="auto">
          <a:xfrm>
            <a:off x="4956175" y="4875213"/>
            <a:ext cx="3929063" cy="1697037"/>
          </a:xfrm>
          <a:custGeom>
            <a:avLst/>
            <a:gdLst>
              <a:gd name="T0" fmla="*/ 5528092 w 5588000"/>
              <a:gd name="T1" fmla="*/ 0 h 2413000"/>
              <a:gd name="T2" fmla="*/ 51875 w 5588000"/>
              <a:gd name="T3" fmla="*/ 5326 h 2413000"/>
              <a:gd name="T4" fmla="*/ 14113 w 5588000"/>
              <a:gd name="T5" fmla="*/ 22047 h 2413000"/>
              <a:gd name="T6" fmla="*/ 0 w 5588000"/>
              <a:gd name="T7" fmla="*/ 62415 h 2413000"/>
              <a:gd name="T8" fmla="*/ 0 w 5588000"/>
              <a:gd name="T9" fmla="*/ 2361238 h 2413000"/>
              <a:gd name="T10" fmla="*/ 3671 w 5588000"/>
              <a:gd name="T11" fmla="*/ 2382627 h 2413000"/>
              <a:gd name="T12" fmla="*/ 14113 w 5588000"/>
              <a:gd name="T13" fmla="*/ 2398942 h 2413000"/>
              <a:gd name="T14" fmla="*/ 30468 w 5588000"/>
              <a:gd name="T15" fmla="*/ 2409346 h 2413000"/>
              <a:gd name="T16" fmla="*/ 51875 w 5588000"/>
              <a:gd name="T17" fmla="*/ 2413000 h 2413000"/>
              <a:gd name="T18" fmla="*/ 5528092 w 5588000"/>
              <a:gd name="T19" fmla="*/ 2413000 h 2413000"/>
              <a:gd name="T20" fmla="*/ 5550754 w 5588000"/>
              <a:gd name="T21" fmla="*/ 2409346 h 2413000"/>
              <a:gd name="T22" fmla="*/ 5569869 w 5588000"/>
              <a:gd name="T23" fmla="*/ 2398942 h 2413000"/>
              <a:gd name="T24" fmla="*/ 5583073 w 5588000"/>
              <a:gd name="T25" fmla="*/ 2382627 h 2413000"/>
              <a:gd name="T26" fmla="*/ 5588000 w 5588000"/>
              <a:gd name="T27" fmla="*/ 2361238 h 2413000"/>
              <a:gd name="T28" fmla="*/ 5588000 w 5588000"/>
              <a:gd name="T29" fmla="*/ 62415 h 2413000"/>
              <a:gd name="T30" fmla="*/ 5583073 w 5588000"/>
              <a:gd name="T31" fmla="*/ 39361 h 2413000"/>
              <a:gd name="T32" fmla="*/ 5569869 w 5588000"/>
              <a:gd name="T33" fmla="*/ 19384 h 2413000"/>
              <a:gd name="T34" fmla="*/ 5550754 w 5588000"/>
              <a:gd name="T35" fmla="*/ 5318 h 2413000"/>
              <a:gd name="T36" fmla="*/ 5528092 w 5588000"/>
              <a:gd name="T37" fmla="*/ 0 h 241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2413000">
                <a:moveTo>
                  <a:pt x="5528092" y="0"/>
                </a:moveTo>
                <a:lnTo>
                  <a:pt x="51875" y="5326"/>
                </a:lnTo>
                <a:lnTo>
                  <a:pt x="14113" y="22047"/>
                </a:lnTo>
                <a:lnTo>
                  <a:pt x="0" y="62415"/>
                </a:lnTo>
                <a:lnTo>
                  <a:pt x="0" y="2361238"/>
                </a:lnTo>
                <a:lnTo>
                  <a:pt x="3671" y="2382627"/>
                </a:lnTo>
                <a:lnTo>
                  <a:pt x="14113" y="2398942"/>
                </a:lnTo>
                <a:lnTo>
                  <a:pt x="30468" y="2409346"/>
                </a:lnTo>
                <a:lnTo>
                  <a:pt x="51875" y="2413000"/>
                </a:lnTo>
                <a:lnTo>
                  <a:pt x="5528092" y="2413000"/>
                </a:lnTo>
                <a:lnTo>
                  <a:pt x="5550754" y="2409346"/>
                </a:lnTo>
                <a:lnTo>
                  <a:pt x="5569869" y="2398942"/>
                </a:lnTo>
                <a:lnTo>
                  <a:pt x="5583073" y="2382627"/>
                </a:lnTo>
                <a:lnTo>
                  <a:pt x="5588000" y="2361238"/>
                </a:lnTo>
                <a:lnTo>
                  <a:pt x="5588000" y="62415"/>
                </a:lnTo>
                <a:lnTo>
                  <a:pt x="5583073" y="39361"/>
                </a:lnTo>
                <a:lnTo>
                  <a:pt x="5569869" y="19384"/>
                </a:lnTo>
                <a:lnTo>
                  <a:pt x="5550754" y="5318"/>
                </a:lnTo>
                <a:lnTo>
                  <a:pt x="55280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5066" name="object 10"/>
          <p:cNvSpPr>
            <a:spLocks noChangeArrowheads="1"/>
          </p:cNvSpPr>
          <p:nvPr/>
        </p:nvSpPr>
        <p:spPr bwMode="auto">
          <a:xfrm>
            <a:off x="127000" y="3708400"/>
            <a:ext cx="4198938" cy="12239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67" name="object 11"/>
          <p:cNvSpPr>
            <a:spLocks/>
          </p:cNvSpPr>
          <p:nvPr/>
        </p:nvSpPr>
        <p:spPr bwMode="auto">
          <a:xfrm>
            <a:off x="258763" y="3786188"/>
            <a:ext cx="3929062" cy="955675"/>
          </a:xfrm>
          <a:custGeom>
            <a:avLst/>
            <a:gdLst>
              <a:gd name="T0" fmla="*/ 5536125 w 5588000"/>
              <a:gd name="T1" fmla="*/ 0 h 1358900"/>
              <a:gd name="T2" fmla="*/ 59907 w 5588000"/>
              <a:gd name="T3" fmla="*/ 3569 h 1358900"/>
              <a:gd name="T4" fmla="*/ 18130 w 5588000"/>
              <a:gd name="T5" fmla="*/ 20291 h 1358900"/>
              <a:gd name="T6" fmla="*/ 0 w 5588000"/>
              <a:gd name="T7" fmla="*/ 60659 h 1358900"/>
              <a:gd name="T8" fmla="*/ 0 w 5588000"/>
              <a:gd name="T9" fmla="*/ 1305382 h 1358900"/>
              <a:gd name="T10" fmla="*/ 4926 w 5588000"/>
              <a:gd name="T11" fmla="*/ 1327045 h 1358900"/>
              <a:gd name="T12" fmla="*/ 18130 w 5588000"/>
              <a:gd name="T13" fmla="*/ 1343964 h 1358900"/>
              <a:gd name="T14" fmla="*/ 37245 w 5588000"/>
              <a:gd name="T15" fmla="*/ 1354971 h 1358900"/>
              <a:gd name="T16" fmla="*/ 59907 w 5588000"/>
              <a:gd name="T17" fmla="*/ 1358900 h 1358900"/>
              <a:gd name="T18" fmla="*/ 5536125 w 5588000"/>
              <a:gd name="T19" fmla="*/ 1358900 h 1358900"/>
              <a:gd name="T20" fmla="*/ 5557532 w 5588000"/>
              <a:gd name="T21" fmla="*/ 1354971 h 1358900"/>
              <a:gd name="T22" fmla="*/ 5573886 w 5588000"/>
              <a:gd name="T23" fmla="*/ 1343964 h 1358900"/>
              <a:gd name="T24" fmla="*/ 5584328 w 5588000"/>
              <a:gd name="T25" fmla="*/ 1327045 h 1358900"/>
              <a:gd name="T26" fmla="*/ 5588000 w 5588000"/>
              <a:gd name="T27" fmla="*/ 1305382 h 1358900"/>
              <a:gd name="T28" fmla="*/ 5588000 w 5588000"/>
              <a:gd name="T29" fmla="*/ 60659 h 1358900"/>
              <a:gd name="T30" fmla="*/ 5584328 w 5588000"/>
              <a:gd name="T31" fmla="*/ 37879 h 1358900"/>
              <a:gd name="T32" fmla="*/ 5573886 w 5588000"/>
              <a:gd name="T33" fmla="*/ 18506 h 1358900"/>
              <a:gd name="T34" fmla="*/ 5557532 w 5588000"/>
              <a:gd name="T35" fmla="*/ 5044 h 1358900"/>
              <a:gd name="T36" fmla="*/ 5536125 w 5588000"/>
              <a:gd name="T37" fmla="*/ 0 h 1358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1358900">
                <a:moveTo>
                  <a:pt x="5536125" y="0"/>
                </a:moveTo>
                <a:lnTo>
                  <a:pt x="59907" y="3569"/>
                </a:lnTo>
                <a:lnTo>
                  <a:pt x="18130" y="20291"/>
                </a:lnTo>
                <a:lnTo>
                  <a:pt x="0" y="60659"/>
                </a:lnTo>
                <a:lnTo>
                  <a:pt x="0" y="1305382"/>
                </a:lnTo>
                <a:lnTo>
                  <a:pt x="4926" y="1327045"/>
                </a:lnTo>
                <a:lnTo>
                  <a:pt x="18130" y="1343964"/>
                </a:lnTo>
                <a:lnTo>
                  <a:pt x="37245" y="1354971"/>
                </a:lnTo>
                <a:lnTo>
                  <a:pt x="59907" y="1358900"/>
                </a:lnTo>
                <a:lnTo>
                  <a:pt x="5536125" y="1358900"/>
                </a:lnTo>
                <a:lnTo>
                  <a:pt x="5557532" y="1354971"/>
                </a:lnTo>
                <a:lnTo>
                  <a:pt x="5573886" y="1343964"/>
                </a:lnTo>
                <a:lnTo>
                  <a:pt x="5584328" y="1327045"/>
                </a:lnTo>
                <a:lnTo>
                  <a:pt x="5588000" y="1305382"/>
                </a:lnTo>
                <a:lnTo>
                  <a:pt x="5588000" y="60659"/>
                </a:lnTo>
                <a:lnTo>
                  <a:pt x="5584328" y="37879"/>
                </a:lnTo>
                <a:lnTo>
                  <a:pt x="5573886" y="18506"/>
                </a:lnTo>
                <a:lnTo>
                  <a:pt x="5557532" y="5044"/>
                </a:lnTo>
                <a:lnTo>
                  <a:pt x="5536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5068" name="object 12"/>
          <p:cNvSpPr>
            <a:spLocks noChangeArrowheads="1"/>
          </p:cNvSpPr>
          <p:nvPr/>
        </p:nvSpPr>
        <p:spPr bwMode="auto">
          <a:xfrm>
            <a:off x="4818063" y="3708400"/>
            <a:ext cx="4198937" cy="12239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69" name="object 13"/>
          <p:cNvSpPr>
            <a:spLocks/>
          </p:cNvSpPr>
          <p:nvPr/>
        </p:nvSpPr>
        <p:spPr bwMode="auto">
          <a:xfrm>
            <a:off x="4956175" y="3786188"/>
            <a:ext cx="3929063" cy="955675"/>
          </a:xfrm>
          <a:custGeom>
            <a:avLst/>
            <a:gdLst>
              <a:gd name="T0" fmla="*/ 5528092 w 5588000"/>
              <a:gd name="T1" fmla="*/ 0 h 1358900"/>
              <a:gd name="T2" fmla="*/ 51875 w 5588000"/>
              <a:gd name="T3" fmla="*/ 3569 h 1358900"/>
              <a:gd name="T4" fmla="*/ 14113 w 5588000"/>
              <a:gd name="T5" fmla="*/ 20291 h 1358900"/>
              <a:gd name="T6" fmla="*/ 0 w 5588000"/>
              <a:gd name="T7" fmla="*/ 60659 h 1358900"/>
              <a:gd name="T8" fmla="*/ 0 w 5588000"/>
              <a:gd name="T9" fmla="*/ 1305382 h 1358900"/>
              <a:gd name="T10" fmla="*/ 3671 w 5588000"/>
              <a:gd name="T11" fmla="*/ 1327045 h 1358900"/>
              <a:gd name="T12" fmla="*/ 14113 w 5588000"/>
              <a:gd name="T13" fmla="*/ 1343964 h 1358900"/>
              <a:gd name="T14" fmla="*/ 30468 w 5588000"/>
              <a:gd name="T15" fmla="*/ 1354971 h 1358900"/>
              <a:gd name="T16" fmla="*/ 51875 w 5588000"/>
              <a:gd name="T17" fmla="*/ 1358900 h 1358900"/>
              <a:gd name="T18" fmla="*/ 5528092 w 5588000"/>
              <a:gd name="T19" fmla="*/ 1358900 h 1358900"/>
              <a:gd name="T20" fmla="*/ 5550754 w 5588000"/>
              <a:gd name="T21" fmla="*/ 1354971 h 1358900"/>
              <a:gd name="T22" fmla="*/ 5569869 w 5588000"/>
              <a:gd name="T23" fmla="*/ 1343964 h 1358900"/>
              <a:gd name="T24" fmla="*/ 5583073 w 5588000"/>
              <a:gd name="T25" fmla="*/ 1327045 h 1358900"/>
              <a:gd name="T26" fmla="*/ 5588000 w 5588000"/>
              <a:gd name="T27" fmla="*/ 1305382 h 1358900"/>
              <a:gd name="T28" fmla="*/ 5588000 w 5588000"/>
              <a:gd name="T29" fmla="*/ 60659 h 1358900"/>
              <a:gd name="T30" fmla="*/ 5583073 w 5588000"/>
              <a:gd name="T31" fmla="*/ 37879 h 1358900"/>
              <a:gd name="T32" fmla="*/ 5569869 w 5588000"/>
              <a:gd name="T33" fmla="*/ 18506 h 1358900"/>
              <a:gd name="T34" fmla="*/ 5550754 w 5588000"/>
              <a:gd name="T35" fmla="*/ 5044 h 1358900"/>
              <a:gd name="T36" fmla="*/ 5528092 w 5588000"/>
              <a:gd name="T37" fmla="*/ 0 h 1358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588000" h="1358900">
                <a:moveTo>
                  <a:pt x="5528092" y="0"/>
                </a:moveTo>
                <a:lnTo>
                  <a:pt x="51875" y="3569"/>
                </a:lnTo>
                <a:lnTo>
                  <a:pt x="14113" y="20291"/>
                </a:lnTo>
                <a:lnTo>
                  <a:pt x="0" y="60659"/>
                </a:lnTo>
                <a:lnTo>
                  <a:pt x="0" y="1305382"/>
                </a:lnTo>
                <a:lnTo>
                  <a:pt x="3671" y="1327045"/>
                </a:lnTo>
                <a:lnTo>
                  <a:pt x="14113" y="1343964"/>
                </a:lnTo>
                <a:lnTo>
                  <a:pt x="30468" y="1354971"/>
                </a:lnTo>
                <a:lnTo>
                  <a:pt x="51875" y="1358900"/>
                </a:lnTo>
                <a:lnTo>
                  <a:pt x="5528092" y="1358900"/>
                </a:lnTo>
                <a:lnTo>
                  <a:pt x="5550754" y="1354971"/>
                </a:lnTo>
                <a:lnTo>
                  <a:pt x="5569869" y="1343964"/>
                </a:lnTo>
                <a:lnTo>
                  <a:pt x="5583073" y="1327045"/>
                </a:lnTo>
                <a:lnTo>
                  <a:pt x="5588000" y="1305382"/>
                </a:lnTo>
                <a:lnTo>
                  <a:pt x="5588000" y="60659"/>
                </a:lnTo>
                <a:lnTo>
                  <a:pt x="5583073" y="37879"/>
                </a:lnTo>
                <a:lnTo>
                  <a:pt x="5569869" y="18506"/>
                </a:lnTo>
                <a:lnTo>
                  <a:pt x="5550754" y="5044"/>
                </a:lnTo>
                <a:lnTo>
                  <a:pt x="55280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3638550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25" dirty="0">
                <a:solidFill>
                  <a:srgbClr val="FFFFFF"/>
                </a:solidFill>
              </a:rPr>
              <a:t>Do </a:t>
            </a:r>
            <a:r>
              <a:rPr sz="3000" spc="7" dirty="0">
                <a:solidFill>
                  <a:srgbClr val="FFFFFF"/>
                </a:solidFill>
              </a:rPr>
              <a:t>People </a:t>
            </a:r>
            <a:r>
              <a:rPr sz="3000" spc="14" dirty="0">
                <a:solidFill>
                  <a:srgbClr val="FFFFFF"/>
                </a:solidFill>
              </a:rPr>
              <a:t>Use</a:t>
            </a:r>
            <a:r>
              <a:rPr sz="3000" spc="-74" dirty="0">
                <a:solidFill>
                  <a:srgbClr val="FFFFFF"/>
                </a:solidFill>
              </a:rPr>
              <a:t> </a:t>
            </a:r>
            <a:r>
              <a:rPr sz="3000" spc="-21" dirty="0">
                <a:solidFill>
                  <a:srgbClr val="FFFFFF"/>
                </a:solidFill>
              </a:rPr>
              <a:t>It?</a:t>
            </a:r>
            <a:endParaRPr sz="3000" dirty="0"/>
          </a:p>
        </p:txBody>
      </p:sp>
      <p:sp>
        <p:nvSpPr>
          <p:cNvPr id="45071" name="object 15"/>
          <p:cNvSpPr>
            <a:spLocks noChangeArrowheads="1"/>
          </p:cNvSpPr>
          <p:nvPr/>
        </p:nvSpPr>
        <p:spPr bwMode="auto">
          <a:xfrm>
            <a:off x="500063" y="946150"/>
            <a:ext cx="3455987" cy="23050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72" name="object 16"/>
          <p:cNvSpPr>
            <a:spLocks noChangeArrowheads="1"/>
          </p:cNvSpPr>
          <p:nvPr/>
        </p:nvSpPr>
        <p:spPr bwMode="auto">
          <a:xfrm>
            <a:off x="5197475" y="1204913"/>
            <a:ext cx="3436938" cy="22336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5537" y="3057525"/>
            <a:ext cx="3792288" cy="364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0163" indent="-22225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02000"/>
              </a:lnSpc>
            </a:pPr>
            <a:r>
              <a:rPr kumimoji="0" lang="ko-KR" altLang="ko-KR" sz="1200" dirty="0">
                <a:solidFill>
                  <a:srgbClr val="000000"/>
                </a:solidFill>
                <a:latin typeface="Arial" charset="0"/>
                <a:cs typeface="Arial" charset="0"/>
              </a:rPr>
              <a:t>Each point represents one city where at least one  person used ObsPy to download data from IRIS.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39863" y="5010150"/>
            <a:ext cx="1573212" cy="554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Python </a:t>
            </a:r>
            <a:r>
              <a:rPr kumimoji="0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Package</a:t>
            </a:r>
            <a:r>
              <a:rPr kumimoji="0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pc="-3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Index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3163" y="4983163"/>
            <a:ext cx="1330325" cy="554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Conda</a:t>
            </a:r>
            <a:r>
              <a:rPr kumimoji="0" spc="-4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pc="-2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Installations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64325" y="3916363"/>
            <a:ext cx="506413" cy="554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GitHub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5150" y="3916363"/>
            <a:ext cx="782638" cy="5540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pc="-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Mailing</a:t>
            </a:r>
            <a:r>
              <a:rPr kumimoji="0" spc="-4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pc="-2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List</a:t>
            </a:r>
            <a:endParaRPr kumimoj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45078" name="object 22"/>
          <p:cNvSpPr>
            <a:spLocks noChangeArrowheads="1"/>
          </p:cNvSpPr>
          <p:nvPr/>
        </p:nvSpPr>
        <p:spPr bwMode="auto">
          <a:xfrm>
            <a:off x="803275" y="5340350"/>
            <a:ext cx="2849563" cy="1052513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79" name="object 23"/>
          <p:cNvSpPr>
            <a:spLocks noChangeArrowheads="1"/>
          </p:cNvSpPr>
          <p:nvPr/>
        </p:nvSpPr>
        <p:spPr bwMode="auto">
          <a:xfrm>
            <a:off x="5465763" y="5268913"/>
            <a:ext cx="2909887" cy="10541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80" name="object 24"/>
          <p:cNvSpPr>
            <a:spLocks noChangeArrowheads="1"/>
          </p:cNvSpPr>
          <p:nvPr/>
        </p:nvSpPr>
        <p:spPr bwMode="auto">
          <a:xfrm>
            <a:off x="5153025" y="4205288"/>
            <a:ext cx="3535363" cy="4476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081" name="object 25"/>
          <p:cNvSpPr>
            <a:spLocks noChangeArrowheads="1"/>
          </p:cNvSpPr>
          <p:nvPr/>
        </p:nvSpPr>
        <p:spPr bwMode="auto">
          <a:xfrm>
            <a:off x="928688" y="4160838"/>
            <a:ext cx="2589212" cy="509587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object 2"/>
          <p:cNvSpPr>
            <a:spLocks noChangeArrowheads="1"/>
          </p:cNvSpPr>
          <p:nvPr/>
        </p:nvSpPr>
        <p:spPr bwMode="auto">
          <a:xfrm>
            <a:off x="423863" y="3551238"/>
            <a:ext cx="8682037" cy="32861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83" name="object 3"/>
          <p:cNvSpPr>
            <a:spLocks/>
          </p:cNvSpPr>
          <p:nvPr/>
        </p:nvSpPr>
        <p:spPr bwMode="auto">
          <a:xfrm>
            <a:off x="561975" y="3632200"/>
            <a:ext cx="8412163" cy="3021013"/>
          </a:xfrm>
          <a:custGeom>
            <a:avLst/>
            <a:gdLst>
              <a:gd name="T0" fmla="*/ 41498 w 11963400"/>
              <a:gd name="T1" fmla="*/ 0 h 4297045"/>
              <a:gd name="T2" fmla="*/ 24005 w 11963400"/>
              <a:gd name="T3" fmla="*/ 3713 h 4297045"/>
              <a:gd name="T4" fmla="*/ 10963 w 11963400"/>
              <a:gd name="T5" fmla="*/ 13839 h 4297045"/>
              <a:gd name="T6" fmla="*/ 2814 w 11963400"/>
              <a:gd name="T7" fmla="*/ 28858 h 4297045"/>
              <a:gd name="T8" fmla="*/ 0 w 11963400"/>
              <a:gd name="T9" fmla="*/ 47250 h 4297045"/>
              <a:gd name="T10" fmla="*/ 0 w 11963400"/>
              <a:gd name="T11" fmla="*/ 4244756 h 4297045"/>
              <a:gd name="T12" fmla="*/ 2814 w 11963400"/>
              <a:gd name="T13" fmla="*/ 4263871 h 4297045"/>
              <a:gd name="T14" fmla="*/ 10963 w 11963400"/>
              <a:gd name="T15" fmla="*/ 4280481 h 4297045"/>
              <a:gd name="T16" fmla="*/ 24005 w 11963400"/>
              <a:gd name="T17" fmla="*/ 4292199 h 4297045"/>
              <a:gd name="T18" fmla="*/ 41498 w 11963400"/>
              <a:gd name="T19" fmla="*/ 4296636 h 4297045"/>
              <a:gd name="T20" fmla="*/ 11913717 w 11963400"/>
              <a:gd name="T21" fmla="*/ 4296636 h 4297045"/>
              <a:gd name="T22" fmla="*/ 11932485 w 11963400"/>
              <a:gd name="T23" fmla="*/ 4292199 h 4297045"/>
              <a:gd name="T24" fmla="*/ 11948340 w 11963400"/>
              <a:gd name="T25" fmla="*/ 4280481 h 4297045"/>
              <a:gd name="T26" fmla="*/ 11959305 w 11963400"/>
              <a:gd name="T27" fmla="*/ 4263871 h 4297045"/>
              <a:gd name="T28" fmla="*/ 11963400 w 11963400"/>
              <a:gd name="T29" fmla="*/ 4244756 h 4297045"/>
              <a:gd name="T30" fmla="*/ 11963400 w 11963400"/>
              <a:gd name="T31" fmla="*/ 47250 h 4297045"/>
              <a:gd name="T32" fmla="*/ 11932485 w 11963400"/>
              <a:gd name="T33" fmla="*/ 7118 h 4297045"/>
              <a:gd name="T34" fmla="*/ 41498 w 11963400"/>
              <a:gd name="T35" fmla="*/ 0 h 4297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963400" h="4297045">
                <a:moveTo>
                  <a:pt x="41498" y="0"/>
                </a:moveTo>
                <a:lnTo>
                  <a:pt x="24005" y="3713"/>
                </a:lnTo>
                <a:lnTo>
                  <a:pt x="10963" y="13839"/>
                </a:lnTo>
                <a:lnTo>
                  <a:pt x="2814" y="28858"/>
                </a:lnTo>
                <a:lnTo>
                  <a:pt x="0" y="47250"/>
                </a:lnTo>
                <a:lnTo>
                  <a:pt x="0" y="4244756"/>
                </a:lnTo>
                <a:lnTo>
                  <a:pt x="2814" y="4263871"/>
                </a:lnTo>
                <a:lnTo>
                  <a:pt x="10963" y="4280481"/>
                </a:lnTo>
                <a:lnTo>
                  <a:pt x="24005" y="4292199"/>
                </a:lnTo>
                <a:lnTo>
                  <a:pt x="41498" y="4296636"/>
                </a:lnTo>
                <a:lnTo>
                  <a:pt x="11913717" y="4296636"/>
                </a:lnTo>
                <a:lnTo>
                  <a:pt x="11932485" y="4292199"/>
                </a:lnTo>
                <a:lnTo>
                  <a:pt x="11948340" y="4280481"/>
                </a:lnTo>
                <a:lnTo>
                  <a:pt x="11959305" y="4263871"/>
                </a:lnTo>
                <a:lnTo>
                  <a:pt x="11963400" y="4244756"/>
                </a:lnTo>
                <a:lnTo>
                  <a:pt x="11963400" y="47250"/>
                </a:lnTo>
                <a:lnTo>
                  <a:pt x="11932485" y="7118"/>
                </a:lnTo>
                <a:lnTo>
                  <a:pt x="414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6084" name="object 4"/>
          <p:cNvSpPr>
            <a:spLocks noChangeArrowheads="1"/>
          </p:cNvSpPr>
          <p:nvPr/>
        </p:nvSpPr>
        <p:spPr bwMode="auto">
          <a:xfrm>
            <a:off x="7156450" y="879475"/>
            <a:ext cx="1951038" cy="28098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85" name="object 5"/>
          <p:cNvSpPr>
            <a:spLocks/>
          </p:cNvSpPr>
          <p:nvPr/>
        </p:nvSpPr>
        <p:spPr bwMode="auto">
          <a:xfrm>
            <a:off x="7286625" y="955675"/>
            <a:ext cx="1687513" cy="2544763"/>
          </a:xfrm>
          <a:custGeom>
            <a:avLst/>
            <a:gdLst>
              <a:gd name="T0" fmla="*/ 2352890 w 2400300"/>
              <a:gd name="T1" fmla="*/ 0 h 3619500"/>
              <a:gd name="T2" fmla="*/ 52063 w 2400300"/>
              <a:gd name="T3" fmla="*/ 5579 h 3619500"/>
              <a:gd name="T4" fmla="*/ 16246 w 2400300"/>
              <a:gd name="T5" fmla="*/ 19418 h 3619500"/>
              <a:gd name="T6" fmla="*/ 0 w 2400300"/>
              <a:gd name="T7" fmla="*/ 52829 h 3619500"/>
              <a:gd name="T8" fmla="*/ 0 w 2400300"/>
              <a:gd name="T9" fmla="*/ 3574454 h 3619500"/>
              <a:gd name="T10" fmla="*/ 4465 w 2400300"/>
              <a:gd name="T11" fmla="*/ 3592501 h 3619500"/>
              <a:gd name="T12" fmla="*/ 16246 w 2400300"/>
              <a:gd name="T13" fmla="*/ 3606763 h 3619500"/>
              <a:gd name="T14" fmla="*/ 32920 w 2400300"/>
              <a:gd name="T15" fmla="*/ 3616131 h 3619500"/>
              <a:gd name="T16" fmla="*/ 52063 w 2400300"/>
              <a:gd name="T17" fmla="*/ 3619500 h 3619500"/>
              <a:gd name="T18" fmla="*/ 2352890 w 2400300"/>
              <a:gd name="T19" fmla="*/ 3619500 h 3619500"/>
              <a:gd name="T20" fmla="*/ 2371308 w 2400300"/>
              <a:gd name="T21" fmla="*/ 3616131 h 3619500"/>
              <a:gd name="T22" fmla="*/ 2386382 w 2400300"/>
              <a:gd name="T23" fmla="*/ 3606763 h 3619500"/>
              <a:gd name="T24" fmla="*/ 2396562 w 2400300"/>
              <a:gd name="T25" fmla="*/ 3592501 h 3619500"/>
              <a:gd name="T26" fmla="*/ 2400300 w 2400300"/>
              <a:gd name="T27" fmla="*/ 3574454 h 3619500"/>
              <a:gd name="T28" fmla="*/ 2400300 w 2400300"/>
              <a:gd name="T29" fmla="*/ 52829 h 3619500"/>
              <a:gd name="T30" fmla="*/ 2396562 w 2400300"/>
              <a:gd name="T31" fmla="*/ 33565 h 3619500"/>
              <a:gd name="T32" fmla="*/ 2386382 w 2400300"/>
              <a:gd name="T33" fmla="*/ 16628 h 3619500"/>
              <a:gd name="T34" fmla="*/ 2371308 w 2400300"/>
              <a:gd name="T35" fmla="*/ 4584 h 3619500"/>
              <a:gd name="T36" fmla="*/ 2352890 w 2400300"/>
              <a:gd name="T37" fmla="*/ 0 h 361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00300" h="3619500">
                <a:moveTo>
                  <a:pt x="2352890" y="0"/>
                </a:moveTo>
                <a:lnTo>
                  <a:pt x="52063" y="5579"/>
                </a:lnTo>
                <a:lnTo>
                  <a:pt x="16246" y="19418"/>
                </a:lnTo>
                <a:lnTo>
                  <a:pt x="0" y="52829"/>
                </a:lnTo>
                <a:lnTo>
                  <a:pt x="0" y="3574454"/>
                </a:lnTo>
                <a:lnTo>
                  <a:pt x="4465" y="3592501"/>
                </a:lnTo>
                <a:lnTo>
                  <a:pt x="16246" y="3606763"/>
                </a:lnTo>
                <a:lnTo>
                  <a:pt x="32920" y="3616131"/>
                </a:lnTo>
                <a:lnTo>
                  <a:pt x="52063" y="3619500"/>
                </a:lnTo>
                <a:lnTo>
                  <a:pt x="2352890" y="3619500"/>
                </a:lnTo>
                <a:lnTo>
                  <a:pt x="2371308" y="3616131"/>
                </a:lnTo>
                <a:lnTo>
                  <a:pt x="2386382" y="3606763"/>
                </a:lnTo>
                <a:lnTo>
                  <a:pt x="2396562" y="3592501"/>
                </a:lnTo>
                <a:lnTo>
                  <a:pt x="2400300" y="3574454"/>
                </a:lnTo>
                <a:lnTo>
                  <a:pt x="2400300" y="52829"/>
                </a:lnTo>
                <a:lnTo>
                  <a:pt x="2396562" y="33565"/>
                </a:lnTo>
                <a:lnTo>
                  <a:pt x="2386382" y="16628"/>
                </a:lnTo>
                <a:lnTo>
                  <a:pt x="2371308" y="4584"/>
                </a:lnTo>
                <a:lnTo>
                  <a:pt x="23528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6086" name="object 6"/>
          <p:cNvSpPr>
            <a:spLocks noChangeArrowheads="1"/>
          </p:cNvSpPr>
          <p:nvPr/>
        </p:nvSpPr>
        <p:spPr bwMode="auto">
          <a:xfrm>
            <a:off x="423863" y="879475"/>
            <a:ext cx="6770687" cy="2809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87" name="object 7"/>
          <p:cNvSpPr>
            <a:spLocks/>
          </p:cNvSpPr>
          <p:nvPr/>
        </p:nvSpPr>
        <p:spPr bwMode="auto">
          <a:xfrm>
            <a:off x="561975" y="955675"/>
            <a:ext cx="6500813" cy="2544763"/>
          </a:xfrm>
          <a:custGeom>
            <a:avLst/>
            <a:gdLst>
              <a:gd name="T0" fmla="*/ 9194176 w 9245600"/>
              <a:gd name="T1" fmla="*/ 0 h 3619500"/>
              <a:gd name="T2" fmla="*/ 41498 w 9245600"/>
              <a:gd name="T3" fmla="*/ 5579 h 3619500"/>
              <a:gd name="T4" fmla="*/ 2814 w 9245600"/>
              <a:gd name="T5" fmla="*/ 34437 h 3619500"/>
              <a:gd name="T6" fmla="*/ 0 w 9245600"/>
              <a:gd name="T7" fmla="*/ 52829 h 3619500"/>
              <a:gd name="T8" fmla="*/ 0 w 9245600"/>
              <a:gd name="T9" fmla="*/ 3574454 h 3619500"/>
              <a:gd name="T10" fmla="*/ 2814 w 9245600"/>
              <a:gd name="T11" fmla="*/ 3592501 h 3619500"/>
              <a:gd name="T12" fmla="*/ 10963 w 9245600"/>
              <a:gd name="T13" fmla="*/ 3606763 h 3619500"/>
              <a:gd name="T14" fmla="*/ 24005 w 9245600"/>
              <a:gd name="T15" fmla="*/ 3616131 h 3619500"/>
              <a:gd name="T16" fmla="*/ 41498 w 9245600"/>
              <a:gd name="T17" fmla="*/ 3619500 h 3619500"/>
              <a:gd name="T18" fmla="*/ 9194176 w 9245600"/>
              <a:gd name="T19" fmla="*/ 3619500 h 3619500"/>
              <a:gd name="T20" fmla="*/ 9213220 w 9245600"/>
              <a:gd name="T21" fmla="*/ 3616131 h 3619500"/>
              <a:gd name="T22" fmla="*/ 9229673 w 9245600"/>
              <a:gd name="T23" fmla="*/ 3606763 h 3619500"/>
              <a:gd name="T24" fmla="*/ 9241234 w 9245600"/>
              <a:gd name="T25" fmla="*/ 3592501 h 3619500"/>
              <a:gd name="T26" fmla="*/ 9245600 w 9245600"/>
              <a:gd name="T27" fmla="*/ 3574454 h 3619500"/>
              <a:gd name="T28" fmla="*/ 9245600 w 9245600"/>
              <a:gd name="T29" fmla="*/ 52829 h 3619500"/>
              <a:gd name="T30" fmla="*/ 9241234 w 9245600"/>
              <a:gd name="T31" fmla="*/ 33565 h 3619500"/>
              <a:gd name="T32" fmla="*/ 9229673 w 9245600"/>
              <a:gd name="T33" fmla="*/ 16628 h 3619500"/>
              <a:gd name="T34" fmla="*/ 9213220 w 9245600"/>
              <a:gd name="T35" fmla="*/ 4584 h 3619500"/>
              <a:gd name="T36" fmla="*/ 9194176 w 9245600"/>
              <a:gd name="T37" fmla="*/ 0 h 361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45600" h="3619500">
                <a:moveTo>
                  <a:pt x="9194176" y="0"/>
                </a:moveTo>
                <a:lnTo>
                  <a:pt x="41498" y="5579"/>
                </a:lnTo>
                <a:lnTo>
                  <a:pt x="2814" y="34437"/>
                </a:lnTo>
                <a:lnTo>
                  <a:pt x="0" y="52829"/>
                </a:lnTo>
                <a:lnTo>
                  <a:pt x="0" y="3574454"/>
                </a:lnTo>
                <a:lnTo>
                  <a:pt x="2814" y="3592501"/>
                </a:lnTo>
                <a:lnTo>
                  <a:pt x="10963" y="3606763"/>
                </a:lnTo>
                <a:lnTo>
                  <a:pt x="24005" y="3616131"/>
                </a:lnTo>
                <a:lnTo>
                  <a:pt x="41498" y="3619500"/>
                </a:lnTo>
                <a:lnTo>
                  <a:pt x="9194176" y="3619500"/>
                </a:lnTo>
                <a:lnTo>
                  <a:pt x="9213220" y="3616131"/>
                </a:lnTo>
                <a:lnTo>
                  <a:pt x="9229673" y="3606763"/>
                </a:lnTo>
                <a:lnTo>
                  <a:pt x="9241234" y="3592501"/>
                </a:lnTo>
                <a:lnTo>
                  <a:pt x="9245600" y="3574454"/>
                </a:lnTo>
                <a:lnTo>
                  <a:pt x="9245600" y="52829"/>
                </a:lnTo>
                <a:lnTo>
                  <a:pt x="9241234" y="33565"/>
                </a:lnTo>
                <a:lnTo>
                  <a:pt x="9229673" y="16628"/>
                </a:lnTo>
                <a:lnTo>
                  <a:pt x="9213220" y="4584"/>
                </a:lnTo>
                <a:lnTo>
                  <a:pt x="91941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5656263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18" dirty="0">
                <a:solidFill>
                  <a:srgbClr val="FFFFFF"/>
                </a:solidFill>
              </a:rPr>
              <a:t>Publications </a:t>
            </a:r>
            <a:r>
              <a:rPr sz="3000" spc="-46" dirty="0">
                <a:solidFill>
                  <a:srgbClr val="FFFFFF"/>
                </a:solidFill>
              </a:rPr>
              <a:t>using</a:t>
            </a:r>
            <a:r>
              <a:rPr sz="3000" dirty="0">
                <a:solidFill>
                  <a:srgbClr val="FFFFFF"/>
                </a:solidFill>
              </a:rPr>
              <a:t> </a:t>
            </a:r>
            <a:r>
              <a:rPr sz="3000" spc="-35" dirty="0">
                <a:solidFill>
                  <a:srgbClr val="FFFFFF"/>
                </a:solidFill>
              </a:rPr>
              <a:t>ObsPy</a:t>
            </a:r>
            <a:endParaRPr sz="3000" dirty="0"/>
          </a:p>
        </p:txBody>
      </p:sp>
      <p:sp>
        <p:nvSpPr>
          <p:cNvPr id="9" name="object 9"/>
          <p:cNvSpPr txBox="1"/>
          <p:nvPr/>
        </p:nvSpPr>
        <p:spPr>
          <a:xfrm>
            <a:off x="695325" y="1220788"/>
            <a:ext cx="6367463" cy="12017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04788" indent="-196850" defTabSz="641350"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tabLst>
                <a:tab pos="204788" algn="l"/>
                <a:tab pos="206375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buFontTx/>
              <a:buChar char="•"/>
            </a:pPr>
            <a:r>
              <a:rPr kumimoji="0" lang="ko-KR" altLang="ko-KR" sz="1700">
                <a:solidFill>
                  <a:srgbClr val="000000"/>
                </a:solidFill>
                <a:latin typeface="Arial" charset="0"/>
                <a:cs typeface="Arial" charset="0"/>
              </a:rPr>
              <a:t>Currently ~ 125</a:t>
            </a:r>
          </a:p>
          <a:p>
            <a:pPr>
              <a:spcBef>
                <a:spcPts val="413"/>
              </a:spcBef>
              <a:buFontTx/>
              <a:buChar char="•"/>
            </a:pPr>
            <a:r>
              <a:rPr kumimoji="0" lang="ko-KR" altLang="ko-KR" sz="1700">
                <a:solidFill>
                  <a:srgbClr val="000000"/>
                </a:solidFill>
                <a:latin typeface="Arial" charset="0"/>
                <a:cs typeface="Arial" charset="0"/>
              </a:rPr>
              <a:t>Many don’t cite us :-(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kumimoji="0" lang="ko-KR" altLang="ko-KR" sz="1700">
                <a:solidFill>
                  <a:srgbClr val="000000"/>
                </a:solidFill>
                <a:latin typeface="Arial" charset="0"/>
                <a:cs typeface="Arial" charset="0"/>
              </a:rPr>
              <a:t>Applications include event (re)locations, ambient seismic noise  analysis, seismic tomography, rotational seismology studies,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92175" y="2406650"/>
            <a:ext cx="6056313" cy="6302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ko-KR" altLang="ko-KR" sz="1700">
                <a:solidFill>
                  <a:srgbClr val="000000"/>
                </a:solidFill>
                <a:latin typeface="Arial" charset="0"/>
                <a:cs typeface="Arial" charset="0"/>
              </a:rPr>
              <a:t>time-dependent seismology, big data processing, attenuation  kernels, …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2788" y="5537200"/>
            <a:ext cx="1263650" cy="5429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Grigoli, F., Cesca, S., Amoroso, O.,  Emolo, A., Zollo, A., &amp; Dahm, T.  (2013). Automated seismic event  location by waveform coherence  analysis. Geophysical Journal  International, 196(3), 1742–1753.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6092" name="object 12"/>
          <p:cNvSpPr>
            <a:spLocks noChangeArrowheads="1"/>
          </p:cNvSpPr>
          <p:nvPr/>
        </p:nvSpPr>
        <p:spPr bwMode="auto">
          <a:xfrm>
            <a:off x="704850" y="3833813"/>
            <a:ext cx="1203325" cy="15367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93" name="object 13"/>
          <p:cNvSpPr>
            <a:spLocks noChangeArrowheads="1"/>
          </p:cNvSpPr>
          <p:nvPr/>
        </p:nvSpPr>
        <p:spPr bwMode="auto">
          <a:xfrm>
            <a:off x="731838" y="3840163"/>
            <a:ext cx="1152525" cy="14827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6075" y="5492750"/>
            <a:ext cx="1085850" cy="5429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Fichtner, A., &amp; van Driel, M.  (2014). Models and Frechet  kernels for frequency-  (in)dependent Q. Geophysical  Journal International, 198(3),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ts val="688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1878–1889.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6095" name="object 15"/>
          <p:cNvSpPr>
            <a:spLocks noChangeArrowheads="1"/>
          </p:cNvSpPr>
          <p:nvPr/>
        </p:nvSpPr>
        <p:spPr bwMode="auto">
          <a:xfrm>
            <a:off x="5383213" y="3833813"/>
            <a:ext cx="1182687" cy="15367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96" name="object 16"/>
          <p:cNvSpPr>
            <a:spLocks noChangeArrowheads="1"/>
          </p:cNvSpPr>
          <p:nvPr/>
        </p:nvSpPr>
        <p:spPr bwMode="auto">
          <a:xfrm>
            <a:off x="5411788" y="3840163"/>
            <a:ext cx="1125537" cy="14827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0700" y="5492750"/>
            <a:ext cx="1203325" cy="63341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Hadziioannou, C., Gaebler, P.,  Schreiber, U., Wassermann, J., &amp;  Igel, H. (2012). Examining  ambient noise using colocated  measurements of rotational and  translational motion. Journal of  Seismology, 16(4), 787–796.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6098" name="object 18"/>
          <p:cNvSpPr>
            <a:spLocks noChangeArrowheads="1"/>
          </p:cNvSpPr>
          <p:nvPr/>
        </p:nvSpPr>
        <p:spPr bwMode="auto">
          <a:xfrm>
            <a:off x="3003550" y="3833813"/>
            <a:ext cx="1147763" cy="15367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99" name="object 19"/>
          <p:cNvSpPr>
            <a:spLocks noChangeArrowheads="1"/>
          </p:cNvSpPr>
          <p:nvPr/>
        </p:nvSpPr>
        <p:spPr bwMode="auto">
          <a:xfrm>
            <a:off x="3027363" y="3840163"/>
            <a:ext cx="1098550" cy="14827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20013" y="5430838"/>
            <a:ext cx="1074737" cy="8985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Richter, T., Sens-Schönfelder,  C., Kind, R., &amp; Asch, G.  (2014). Journal of  Geophysical Research : Solid  Earth Comprehensive  observation and modeling of  earthquake and temperature-  related seismic velocity  changes in northern Chile  with passive image  interferometry, 4747–4765.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6101" name="object 21"/>
          <p:cNvSpPr>
            <a:spLocks noChangeArrowheads="1"/>
          </p:cNvSpPr>
          <p:nvPr/>
        </p:nvSpPr>
        <p:spPr bwMode="auto">
          <a:xfrm>
            <a:off x="7669213" y="3833813"/>
            <a:ext cx="1198562" cy="15367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102" name="object 22"/>
          <p:cNvSpPr>
            <a:spLocks noChangeArrowheads="1"/>
          </p:cNvSpPr>
          <p:nvPr/>
        </p:nvSpPr>
        <p:spPr bwMode="auto">
          <a:xfrm>
            <a:off x="7697788" y="3840163"/>
            <a:ext cx="1143000" cy="14827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94613" y="2655888"/>
            <a:ext cx="881062" cy="6334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MacCarthy, J. K., &amp;  Rowe, C. a. (2014).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Pisces: A Practical  Seismological Database  Library in Python.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ts val="700"/>
              </a:lnSpc>
            </a:pPr>
            <a:r>
              <a:rPr kumimoji="0" lang="ko-KR" altLang="ko-KR" sz="600">
                <a:solidFill>
                  <a:srgbClr val="535353"/>
                </a:solidFill>
                <a:latin typeface="Arial" charset="0"/>
                <a:cs typeface="Arial" charset="0"/>
              </a:rPr>
              <a:t>Seismological Research  Letters, 85(4), 905–911.</a:t>
            </a:r>
            <a:endParaRPr kumimoji="0" lang="ko-KR" altLang="ko-KR" sz="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6104" name="object 24"/>
          <p:cNvSpPr>
            <a:spLocks noChangeArrowheads="1"/>
          </p:cNvSpPr>
          <p:nvPr/>
        </p:nvSpPr>
        <p:spPr bwMode="auto">
          <a:xfrm>
            <a:off x="7534275" y="1098550"/>
            <a:ext cx="1196975" cy="153193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105" name="object 25"/>
          <p:cNvSpPr>
            <a:spLocks noChangeArrowheads="1"/>
          </p:cNvSpPr>
          <p:nvPr/>
        </p:nvSpPr>
        <p:spPr bwMode="auto">
          <a:xfrm>
            <a:off x="7562850" y="1098550"/>
            <a:ext cx="1143000" cy="14827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>
            <a:spLocks/>
          </p:cNvSpPr>
          <p:nvPr/>
        </p:nvSpPr>
        <p:spPr>
          <a:xfrm>
            <a:off x="428625" y="265113"/>
            <a:ext cx="565626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endParaRPr kumimoji="0" lang="en-US" sz="3000" kern="0" dirty="0"/>
          </a:p>
        </p:txBody>
      </p:sp>
      <p:sp>
        <p:nvSpPr>
          <p:cNvPr id="3" name="직사각형 2"/>
          <p:cNvSpPr/>
          <p:nvPr/>
        </p:nvSpPr>
        <p:spPr>
          <a:xfrm>
            <a:off x="121262" y="908720"/>
            <a:ext cx="6335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https://www.anaconda.com/distribution/#download-section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t="8733" r="17009" b="46765"/>
          <a:stretch/>
        </p:blipFill>
        <p:spPr bwMode="auto">
          <a:xfrm>
            <a:off x="-324544" y="1294076"/>
            <a:ext cx="5973663" cy="32441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t="8733" r="17009" b="46765"/>
          <a:stretch/>
        </p:blipFill>
        <p:spPr bwMode="auto">
          <a:xfrm>
            <a:off x="2195736" y="2541558"/>
            <a:ext cx="5973663" cy="32441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t="8732" r="17009" b="46766"/>
          <a:stretch/>
        </p:blipFill>
        <p:spPr bwMode="auto">
          <a:xfrm>
            <a:off x="4835805" y="3789040"/>
            <a:ext cx="5973663" cy="32441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1032" y="5918041"/>
            <a:ext cx="4352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Anaconda3-2019.03-Windows-x86_64.exe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Anaconda3-2019.03-MacOSX-x86_64.pkg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Anaconda3-2019.03-Linux-x86_64.sh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21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aconda Navigator mac에 대한 이미지 검색결과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r="46609"/>
          <a:stretch/>
        </p:blipFill>
        <p:spPr bwMode="auto">
          <a:xfrm>
            <a:off x="2875446" y="1628800"/>
            <a:ext cx="3393108" cy="39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812" y="1628800"/>
            <a:ext cx="2696988" cy="392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Anaconda Navigator linux에 대한 이미지 검색결과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" r="40672"/>
          <a:stretch/>
        </p:blipFill>
        <p:spPr bwMode="auto">
          <a:xfrm>
            <a:off x="6372200" y="1628800"/>
            <a:ext cx="4359300" cy="39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135648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1"/>
          <p:cNvSpPr txBox="1">
            <a:spLocks noChangeArrowheads="1"/>
          </p:cNvSpPr>
          <p:nvPr/>
        </p:nvSpPr>
        <p:spPr bwMode="auto">
          <a:xfrm>
            <a:off x="250825" y="115888"/>
            <a:ext cx="1560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sz="2400" b="1"/>
              <a:t>ObsPy</a:t>
            </a:r>
            <a:r>
              <a:rPr kumimoji="0" lang="ko-KR" altLang="en-US" sz="2400" b="1"/>
              <a:t>란</a:t>
            </a:r>
            <a:r>
              <a:rPr kumimoji="0" lang="en-US" altLang="ko-KR" sz="2400" b="1"/>
              <a:t>?</a:t>
            </a:r>
            <a:endParaRPr kumimoji="0" lang="ko-KR" altLang="en-US" sz="2400" b="1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9" t="24100" r="13515" b="4781"/>
          <a:stretch>
            <a:fillRect/>
          </a:stretch>
        </p:blipFill>
        <p:spPr bwMode="auto">
          <a:xfrm>
            <a:off x="236538" y="692150"/>
            <a:ext cx="872807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4" y="1412776"/>
            <a:ext cx="8727074" cy="519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11389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268760"/>
            <a:ext cx="8746876" cy="52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30638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16473"/>
            <a:ext cx="8856984" cy="527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5724128" y="2060848"/>
            <a:ext cx="10801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28764" y="2573288"/>
            <a:ext cx="883196" cy="279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20272" y="2051556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obspy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5856" y="285293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체크 </a:t>
            </a:r>
            <a:r>
              <a:rPr lang="en-US" altLang="ko-KR" dirty="0" smtClean="0"/>
              <a:t>enable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127492" y="6237312"/>
            <a:ext cx="441598" cy="279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984710" cy="395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981922" y="2420888"/>
            <a:ext cx="4076700" cy="3971925"/>
            <a:chOff x="4981922" y="2420888"/>
            <a:chExt cx="4076700" cy="3971925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1922" y="2420888"/>
              <a:ext cx="4076700" cy="397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8028383" y="5814789"/>
              <a:ext cx="859967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306719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60"/>
            <a:ext cx="8465849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551723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obspy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진행 중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56756" y="5886564"/>
            <a:ext cx="55326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18380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497838" cy="505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5517232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obspy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완료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56756" y="5949280"/>
            <a:ext cx="55326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21731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44677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18578" y="162880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obspy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18578" y="2132856"/>
            <a:ext cx="341366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8110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056265" cy="548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8"/>
          <p:cNvSpPr txBox="1">
            <a:spLocks/>
          </p:cNvSpPr>
          <p:nvPr/>
        </p:nvSpPr>
        <p:spPr>
          <a:xfrm>
            <a:off x="428625" y="265113"/>
            <a:ext cx="745574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(using Anaconda Navigator)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42568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13" r="86876" b="21563"/>
          <a:stretch/>
        </p:blipFill>
        <p:spPr bwMode="auto">
          <a:xfrm>
            <a:off x="179512" y="1907952"/>
            <a:ext cx="4976910" cy="45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bject 8"/>
          <p:cNvSpPr txBox="1">
            <a:spLocks/>
          </p:cNvSpPr>
          <p:nvPr/>
        </p:nvSpPr>
        <p:spPr>
          <a:xfrm>
            <a:off x="428625" y="265113"/>
            <a:ext cx="565626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 (command line)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30206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76" b="78022"/>
          <a:stretch/>
        </p:blipFill>
        <p:spPr bwMode="auto">
          <a:xfrm>
            <a:off x="62608" y="981398"/>
            <a:ext cx="3299718" cy="69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23"/>
          <a:stretch/>
        </p:blipFill>
        <p:spPr bwMode="auto">
          <a:xfrm>
            <a:off x="3491880" y="981398"/>
            <a:ext cx="555975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46" b="25044"/>
          <a:stretch/>
        </p:blipFill>
        <p:spPr bwMode="auto">
          <a:xfrm>
            <a:off x="107504" y="4183575"/>
            <a:ext cx="3925969" cy="250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6" b="24313"/>
          <a:stretch/>
        </p:blipFill>
        <p:spPr bwMode="auto">
          <a:xfrm>
            <a:off x="4211960" y="4183576"/>
            <a:ext cx="4450251" cy="249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211960" y="5661248"/>
            <a:ext cx="4450251" cy="1440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bject 8"/>
          <p:cNvSpPr txBox="1">
            <a:spLocks/>
          </p:cNvSpPr>
          <p:nvPr/>
        </p:nvSpPr>
        <p:spPr>
          <a:xfrm>
            <a:off x="428625" y="265113"/>
            <a:ext cx="5656263" cy="461962"/>
          </a:xfrm>
          <a:prstGeom prst="rect">
            <a:avLst/>
          </a:prstGeom>
        </p:spPr>
        <p:txBody>
          <a:bodyPr rtlCol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marL="8929" algn="l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3000" kern="0" dirty="0" smtClean="0">
                <a:solidFill>
                  <a:srgbClr val="FFFFFF"/>
                </a:solidFill>
              </a:rPr>
              <a:t>Installation </a:t>
            </a:r>
            <a:r>
              <a:rPr kumimoji="0" lang="en-US" sz="3000" kern="0" spc="-35" dirty="0" err="1" smtClean="0">
                <a:solidFill>
                  <a:srgbClr val="FFFFFF"/>
                </a:solidFill>
              </a:rPr>
              <a:t>ObsPy</a:t>
            </a:r>
            <a:r>
              <a:rPr kumimoji="0" lang="en-US" sz="3000" kern="0" spc="-35" dirty="0" smtClean="0">
                <a:solidFill>
                  <a:srgbClr val="FFFFFF"/>
                </a:solidFill>
              </a:rPr>
              <a:t> (command line)</a:t>
            </a:r>
            <a:endParaRPr kumimoji="0"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8582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7727" y="3105835"/>
            <a:ext cx="2668547" cy="646331"/>
          </a:xfrm>
        </p:spPr>
        <p:txBody>
          <a:bodyPr/>
          <a:lstStyle/>
          <a:p>
            <a:r>
              <a:rPr lang="ko-KR" altLang="en-US" smtClean="0"/>
              <a:t>실</a:t>
            </a:r>
            <a:r>
              <a:rPr lang="ko-KR" altLang="en-US"/>
              <a:t>습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97714" y="4856165"/>
            <a:ext cx="5148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https://github.com/yunjeong-seong/kerc_obspy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77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1"/>
          <p:cNvSpPr txBox="1">
            <a:spLocks noChangeArrowheads="1"/>
          </p:cNvSpPr>
          <p:nvPr/>
        </p:nvSpPr>
        <p:spPr bwMode="auto">
          <a:xfrm>
            <a:off x="250825" y="115888"/>
            <a:ext cx="4205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2400" b="1"/>
              <a:t>일반적인 지진자료 처리 절차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22629" r="13795" b="1401"/>
          <a:stretch>
            <a:fillRect/>
          </a:stretch>
        </p:blipFill>
        <p:spPr bwMode="auto">
          <a:xfrm>
            <a:off x="250825" y="836613"/>
            <a:ext cx="8713788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2"/>
          <p:cNvSpPr txBox="1">
            <a:spLocks noChangeArrowheads="1"/>
          </p:cNvSpPr>
          <p:nvPr/>
        </p:nvSpPr>
        <p:spPr bwMode="auto">
          <a:xfrm>
            <a:off x="6804025" y="2962275"/>
            <a:ext cx="1733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b="1"/>
              <a:t>데이터 수집 및</a:t>
            </a:r>
            <a:endParaRPr kumimoji="0" lang="en-US" altLang="ko-KR" b="1"/>
          </a:p>
          <a:p>
            <a:r>
              <a:rPr kumimoji="0" lang="ko-KR" altLang="en-US" b="1"/>
              <a:t>데이터 분석</a:t>
            </a:r>
          </a:p>
        </p:txBody>
      </p:sp>
      <p:sp>
        <p:nvSpPr>
          <p:cNvPr id="13317" name="TextBox 5"/>
          <p:cNvSpPr txBox="1">
            <a:spLocks noChangeArrowheads="1"/>
          </p:cNvSpPr>
          <p:nvPr/>
        </p:nvSpPr>
        <p:spPr bwMode="auto">
          <a:xfrm>
            <a:off x="6845300" y="4549775"/>
            <a:ext cx="1733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b="1"/>
              <a:t>분석 결과 표출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27088" y="2205038"/>
            <a:ext cx="5976937" cy="2160587"/>
          </a:xfrm>
          <a:prstGeom prst="roundRect">
            <a:avLst>
              <a:gd name="adj" fmla="val 13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27088" y="4365625"/>
            <a:ext cx="5976937" cy="647700"/>
          </a:xfrm>
          <a:prstGeom prst="roundRect">
            <a:avLst>
              <a:gd name="adj" fmla="val 49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2"/>
          <p:cNvSpPr>
            <a:spLocks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>
              <a:gd name="T0" fmla="*/ 0 w 13004800"/>
              <a:gd name="T1" fmla="*/ 0 h 9753600"/>
              <a:gd name="T2" fmla="*/ 13004800 w 13004800"/>
              <a:gd name="T3" fmla="*/ 0 h 9753600"/>
              <a:gd name="T4" fmla="*/ 13004800 w 13004800"/>
              <a:gd name="T5" fmla="*/ 9753600 h 9753600"/>
              <a:gd name="T6" fmla="*/ 0 w 13004800"/>
              <a:gd name="T7" fmla="*/ 9753600 h 9753600"/>
              <a:gd name="T8" fmla="*/ 0 w 13004800"/>
              <a:gd name="T9" fmla="*/ 0 h 975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89BF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7107" name="object 3"/>
          <p:cNvSpPr>
            <a:spLocks noChangeArrowheads="1"/>
          </p:cNvSpPr>
          <p:nvPr/>
        </p:nvSpPr>
        <p:spPr bwMode="auto">
          <a:xfrm>
            <a:off x="425450" y="806450"/>
            <a:ext cx="8274050" cy="53530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7108" name="object 4"/>
          <p:cNvSpPr>
            <a:spLocks/>
          </p:cNvSpPr>
          <p:nvPr/>
        </p:nvSpPr>
        <p:spPr bwMode="auto">
          <a:xfrm>
            <a:off x="561975" y="884238"/>
            <a:ext cx="8001000" cy="5089525"/>
          </a:xfrm>
          <a:custGeom>
            <a:avLst/>
            <a:gdLst>
              <a:gd name="T0" fmla="*/ 11303359 w 11379200"/>
              <a:gd name="T1" fmla="*/ 0 h 7239000"/>
              <a:gd name="T2" fmla="*/ 75840 w 11379200"/>
              <a:gd name="T3" fmla="*/ 3521 h 7239000"/>
              <a:gd name="T4" fmla="*/ 21445 w 11379200"/>
              <a:gd name="T5" fmla="*/ 26820 h 7239000"/>
              <a:gd name="T6" fmla="*/ 0 w 11379200"/>
              <a:gd name="T7" fmla="*/ 83068 h 7239000"/>
              <a:gd name="T8" fmla="*/ 0 w 11379200"/>
              <a:gd name="T9" fmla="*/ 7155931 h 7239000"/>
              <a:gd name="T10" fmla="*/ 5672 w 11379200"/>
              <a:gd name="T11" fmla="*/ 7187444 h 7239000"/>
              <a:gd name="T12" fmla="*/ 21445 w 11379200"/>
              <a:gd name="T13" fmla="*/ 7213940 h 7239000"/>
              <a:gd name="T14" fmla="*/ 45456 w 11379200"/>
              <a:gd name="T15" fmla="*/ 7232198 h 7239000"/>
              <a:gd name="T16" fmla="*/ 75840 w 11379200"/>
              <a:gd name="T17" fmla="*/ 7239000 h 7239000"/>
              <a:gd name="T18" fmla="*/ 11303359 w 11379200"/>
              <a:gd name="T19" fmla="*/ 7239000 h 7239000"/>
              <a:gd name="T20" fmla="*/ 11333743 w 11379200"/>
              <a:gd name="T21" fmla="*/ 7232198 h 7239000"/>
              <a:gd name="T22" fmla="*/ 11357754 w 11379200"/>
              <a:gd name="T23" fmla="*/ 7213940 h 7239000"/>
              <a:gd name="T24" fmla="*/ 11373527 w 11379200"/>
              <a:gd name="T25" fmla="*/ 7187444 h 7239000"/>
              <a:gd name="T26" fmla="*/ 11379200 w 11379200"/>
              <a:gd name="T27" fmla="*/ 7155931 h 7239000"/>
              <a:gd name="T28" fmla="*/ 11379200 w 11379200"/>
              <a:gd name="T29" fmla="*/ 83068 h 7239000"/>
              <a:gd name="T30" fmla="*/ 11373527 w 11379200"/>
              <a:gd name="T31" fmla="*/ 51555 h 7239000"/>
              <a:gd name="T32" fmla="*/ 11357754 w 11379200"/>
              <a:gd name="T33" fmla="*/ 25059 h 7239000"/>
              <a:gd name="T34" fmla="*/ 11333743 w 11379200"/>
              <a:gd name="T35" fmla="*/ 6801 h 7239000"/>
              <a:gd name="T36" fmla="*/ 11303359 w 11379200"/>
              <a:gd name="T37" fmla="*/ 0 h 723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79200" h="7239000">
                <a:moveTo>
                  <a:pt x="11303359" y="0"/>
                </a:moveTo>
                <a:lnTo>
                  <a:pt x="75840" y="3521"/>
                </a:lnTo>
                <a:lnTo>
                  <a:pt x="21445" y="26820"/>
                </a:lnTo>
                <a:lnTo>
                  <a:pt x="0" y="83068"/>
                </a:lnTo>
                <a:lnTo>
                  <a:pt x="0" y="7155931"/>
                </a:lnTo>
                <a:lnTo>
                  <a:pt x="5672" y="7187444"/>
                </a:lnTo>
                <a:lnTo>
                  <a:pt x="21445" y="7213940"/>
                </a:lnTo>
                <a:lnTo>
                  <a:pt x="45456" y="7232198"/>
                </a:lnTo>
                <a:lnTo>
                  <a:pt x="75840" y="7239000"/>
                </a:lnTo>
                <a:lnTo>
                  <a:pt x="11303359" y="7239000"/>
                </a:lnTo>
                <a:lnTo>
                  <a:pt x="11333743" y="7232198"/>
                </a:lnTo>
                <a:lnTo>
                  <a:pt x="11357754" y="7213940"/>
                </a:lnTo>
                <a:lnTo>
                  <a:pt x="11373527" y="7187444"/>
                </a:lnTo>
                <a:lnTo>
                  <a:pt x="11379200" y="7155931"/>
                </a:lnTo>
                <a:lnTo>
                  <a:pt x="11379200" y="83068"/>
                </a:lnTo>
                <a:lnTo>
                  <a:pt x="11373527" y="51555"/>
                </a:lnTo>
                <a:lnTo>
                  <a:pt x="11357754" y="25059"/>
                </a:lnTo>
                <a:lnTo>
                  <a:pt x="11333743" y="6801"/>
                </a:lnTo>
                <a:lnTo>
                  <a:pt x="113033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59356" y="1930400"/>
            <a:ext cx="2667000" cy="646113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Thank</a:t>
            </a:r>
            <a:r>
              <a:rPr spc="-70" dirty="0"/>
              <a:t> </a:t>
            </a:r>
            <a:r>
              <a:rPr spc="-77" dirty="0"/>
              <a:t>you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88600" y="3273425"/>
            <a:ext cx="425560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8334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ko-KR" sz="2500" b="1" dirty="0">
                <a:solidFill>
                  <a:srgbClr val="000000"/>
                </a:solidFill>
                <a:latin typeface="Arial" charset="0"/>
                <a:cs typeface="Arial" charset="0"/>
              </a:rPr>
              <a:t>http://www.obspy.org</a:t>
            </a:r>
            <a:endParaRPr kumimoji="0" lang="en-US" altLang="ko-KR" sz="2500" b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r>
              <a:rPr kumimoji="0" lang="en-US" altLang="ko-KR" sz="2500" b="1" dirty="0">
                <a:solidFill>
                  <a:srgbClr val="000000"/>
                </a:solidFill>
                <a:latin typeface="Arial" charset="0"/>
                <a:cs typeface="Arial" charset="0"/>
              </a:rPr>
              <a:t>http://</a:t>
            </a:r>
            <a:r>
              <a:rPr kumimoji="0" lang="en-US" altLang="ko-KR" sz="2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docs.obspy.org</a:t>
            </a:r>
            <a:endParaRPr kumimoji="0" lang="ko-KR" altLang="ko-KR" sz="25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2703513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25" dirty="0">
                <a:solidFill>
                  <a:srgbClr val="FFFFFF"/>
                </a:solidFill>
              </a:rPr>
              <a:t>Functionality</a:t>
            </a:r>
            <a:endParaRPr sz="3000" dirty="0"/>
          </a:p>
        </p:txBody>
      </p:sp>
      <p:sp>
        <p:nvSpPr>
          <p:cNvPr id="14339" name="object 3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40" name="object 4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4341" name="object 5"/>
          <p:cNvSpPr>
            <a:spLocks noChangeArrowheads="1"/>
          </p:cNvSpPr>
          <p:nvPr/>
        </p:nvSpPr>
        <p:spPr bwMode="auto">
          <a:xfrm>
            <a:off x="2308225" y="1714500"/>
            <a:ext cx="4522788" cy="4305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42" name="object 6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3856038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File </a:t>
            </a:r>
            <a:r>
              <a:rPr sz="3000" spc="7" dirty="0">
                <a:solidFill>
                  <a:srgbClr val="FFFFFF"/>
                </a:solidFill>
              </a:rPr>
              <a:t>Formats </a:t>
            </a:r>
            <a:r>
              <a:rPr sz="3000" spc="-112" dirty="0">
                <a:solidFill>
                  <a:srgbClr val="FFFFFF"/>
                </a:solidFill>
              </a:rPr>
              <a:t>&amp;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105" dirty="0">
                <a:solidFill>
                  <a:srgbClr val="FFFFFF"/>
                </a:solidFill>
              </a:rPr>
              <a:t>I/O</a:t>
            </a:r>
            <a:endParaRPr sz="3000" dirty="0"/>
          </a:p>
        </p:txBody>
      </p:sp>
      <p:sp>
        <p:nvSpPr>
          <p:cNvPr id="15363" name="object 3"/>
          <p:cNvSpPr>
            <a:spLocks noChangeArrowheads="1"/>
          </p:cNvSpPr>
          <p:nvPr/>
        </p:nvSpPr>
        <p:spPr bwMode="auto">
          <a:xfrm>
            <a:off x="1203325" y="1225550"/>
            <a:ext cx="6737350" cy="52816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364" name="object 4"/>
          <p:cNvSpPr>
            <a:spLocks/>
          </p:cNvSpPr>
          <p:nvPr/>
        </p:nvSpPr>
        <p:spPr bwMode="auto">
          <a:xfrm>
            <a:off x="1339850" y="1303338"/>
            <a:ext cx="6464300" cy="5019675"/>
          </a:xfrm>
          <a:custGeom>
            <a:avLst/>
            <a:gdLst>
              <a:gd name="T0" fmla="*/ 9142346 w 9194800"/>
              <a:gd name="T1" fmla="*/ 0 h 7137400"/>
              <a:gd name="T2" fmla="*/ 52453 w 9194800"/>
              <a:gd name="T3" fmla="*/ 3651 h 7137400"/>
              <a:gd name="T4" fmla="*/ 14812 w 9194800"/>
              <a:gd name="T5" fmla="*/ 19793 h 7137400"/>
              <a:gd name="T6" fmla="*/ 0 w 9194800"/>
              <a:gd name="T7" fmla="*/ 58764 h 7137400"/>
              <a:gd name="T8" fmla="*/ 0 w 9194800"/>
              <a:gd name="T9" fmla="*/ 7078635 h 7137400"/>
              <a:gd name="T10" fmla="*/ 3915 w 9194800"/>
              <a:gd name="T11" fmla="*/ 7100658 h 7137400"/>
              <a:gd name="T12" fmla="*/ 14812 w 9194800"/>
              <a:gd name="T13" fmla="*/ 7119432 h 7137400"/>
              <a:gd name="T14" fmla="*/ 31416 w 9194800"/>
              <a:gd name="T15" fmla="*/ 7132498 h 7137400"/>
              <a:gd name="T16" fmla="*/ 52453 w 9194800"/>
              <a:gd name="T17" fmla="*/ 7137400 h 7137400"/>
              <a:gd name="T18" fmla="*/ 9142346 w 9194800"/>
              <a:gd name="T19" fmla="*/ 7137400 h 7137400"/>
              <a:gd name="T20" fmla="*/ 9163383 w 9194800"/>
              <a:gd name="T21" fmla="*/ 7132498 h 7137400"/>
              <a:gd name="T22" fmla="*/ 9179987 w 9194800"/>
              <a:gd name="T23" fmla="*/ 7119432 h 7137400"/>
              <a:gd name="T24" fmla="*/ 9190884 w 9194800"/>
              <a:gd name="T25" fmla="*/ 7100658 h 7137400"/>
              <a:gd name="T26" fmla="*/ 9194800 w 9194800"/>
              <a:gd name="T27" fmla="*/ 7078635 h 7137400"/>
              <a:gd name="T28" fmla="*/ 9194800 w 9194800"/>
              <a:gd name="T29" fmla="*/ 58764 h 7137400"/>
              <a:gd name="T30" fmla="*/ 9190884 w 9194800"/>
              <a:gd name="T31" fmla="*/ 36741 h 7137400"/>
              <a:gd name="T32" fmla="*/ 9179987 w 9194800"/>
              <a:gd name="T33" fmla="*/ 17967 h 7137400"/>
              <a:gd name="T34" fmla="*/ 9163383 w 9194800"/>
              <a:gd name="T35" fmla="*/ 4901 h 7137400"/>
              <a:gd name="T36" fmla="*/ 9142346 w 9194800"/>
              <a:gd name="T37" fmla="*/ 0 h 713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94800" h="7137400">
                <a:moveTo>
                  <a:pt x="9142346" y="0"/>
                </a:moveTo>
                <a:lnTo>
                  <a:pt x="52453" y="3651"/>
                </a:lnTo>
                <a:lnTo>
                  <a:pt x="14812" y="19793"/>
                </a:lnTo>
                <a:lnTo>
                  <a:pt x="0" y="58764"/>
                </a:lnTo>
                <a:lnTo>
                  <a:pt x="0" y="7078635"/>
                </a:lnTo>
                <a:lnTo>
                  <a:pt x="3915" y="7100658"/>
                </a:lnTo>
                <a:lnTo>
                  <a:pt x="14812" y="7119432"/>
                </a:lnTo>
                <a:lnTo>
                  <a:pt x="31416" y="7132498"/>
                </a:lnTo>
                <a:lnTo>
                  <a:pt x="52453" y="7137400"/>
                </a:lnTo>
                <a:lnTo>
                  <a:pt x="9142346" y="7137400"/>
                </a:lnTo>
                <a:lnTo>
                  <a:pt x="9163383" y="7132498"/>
                </a:lnTo>
                <a:lnTo>
                  <a:pt x="9179987" y="7119432"/>
                </a:lnTo>
                <a:lnTo>
                  <a:pt x="9190884" y="7100658"/>
                </a:lnTo>
                <a:lnTo>
                  <a:pt x="9194800" y="7078635"/>
                </a:lnTo>
                <a:lnTo>
                  <a:pt x="9194800" y="58764"/>
                </a:lnTo>
                <a:lnTo>
                  <a:pt x="9190884" y="36741"/>
                </a:lnTo>
                <a:lnTo>
                  <a:pt x="9179987" y="17967"/>
                </a:lnTo>
                <a:lnTo>
                  <a:pt x="9163383" y="4901"/>
                </a:lnTo>
                <a:lnTo>
                  <a:pt x="914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5365" name="object 5"/>
          <p:cNvSpPr>
            <a:spLocks noChangeArrowheads="1"/>
          </p:cNvSpPr>
          <p:nvPr/>
        </p:nvSpPr>
        <p:spPr bwMode="auto">
          <a:xfrm>
            <a:off x="2311400" y="1716088"/>
            <a:ext cx="4518025" cy="4300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366" name="object 6"/>
          <p:cNvSpPr>
            <a:spLocks noChangeArrowheads="1"/>
          </p:cNvSpPr>
          <p:nvPr/>
        </p:nvSpPr>
        <p:spPr bwMode="auto">
          <a:xfrm>
            <a:off x="2401888" y="1751013"/>
            <a:ext cx="4340225" cy="4124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387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4068763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File </a:t>
            </a:r>
            <a:r>
              <a:rPr sz="3000" spc="7" dirty="0">
                <a:solidFill>
                  <a:srgbClr val="FFFFFF"/>
                </a:solidFill>
              </a:rPr>
              <a:t>Formats </a:t>
            </a:r>
            <a:r>
              <a:rPr sz="3000" spc="-112" dirty="0">
                <a:solidFill>
                  <a:srgbClr val="FFFFFF"/>
                </a:solidFill>
              </a:rPr>
              <a:t>&amp;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105" dirty="0">
                <a:solidFill>
                  <a:srgbClr val="FFFFFF"/>
                </a:solidFill>
              </a:rPr>
              <a:t>I/O</a:t>
            </a:r>
            <a:endParaRPr sz="3000" dirty="0"/>
          </a:p>
        </p:txBody>
      </p:sp>
      <p:sp>
        <p:nvSpPr>
          <p:cNvPr id="16389" name="object 5"/>
          <p:cNvSpPr>
            <a:spLocks noChangeArrowheads="1"/>
          </p:cNvSpPr>
          <p:nvPr/>
        </p:nvSpPr>
        <p:spPr bwMode="auto">
          <a:xfrm>
            <a:off x="528638" y="2317750"/>
            <a:ext cx="2206625" cy="41481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390" name="object 6"/>
          <p:cNvSpPr>
            <a:spLocks noChangeArrowheads="1"/>
          </p:cNvSpPr>
          <p:nvPr/>
        </p:nvSpPr>
        <p:spPr bwMode="auto">
          <a:xfrm>
            <a:off x="615950" y="1803400"/>
            <a:ext cx="3308350" cy="45196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391" name="object 7"/>
          <p:cNvSpPr>
            <a:spLocks/>
          </p:cNvSpPr>
          <p:nvPr/>
        </p:nvSpPr>
        <p:spPr bwMode="auto">
          <a:xfrm>
            <a:off x="1731963" y="3429000"/>
            <a:ext cx="1471612" cy="608013"/>
          </a:xfrm>
          <a:custGeom>
            <a:avLst/>
            <a:gdLst>
              <a:gd name="T0" fmla="*/ 0 w 1295400"/>
              <a:gd name="T1" fmla="*/ 0 h 787400"/>
              <a:gd name="T2" fmla="*/ 1295399 w 1295400"/>
              <a:gd name="T3" fmla="*/ 0 h 787400"/>
              <a:gd name="T4" fmla="*/ 1295399 w 1295400"/>
              <a:gd name="T5" fmla="*/ 787399 h 787400"/>
              <a:gd name="T6" fmla="*/ 0 w 1295400"/>
              <a:gd name="T7" fmla="*/ 787399 h 787400"/>
              <a:gd name="T8" fmla="*/ 0 w 1295400"/>
              <a:gd name="T9" fmla="*/ 0 h 787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5400" h="787400">
                <a:moveTo>
                  <a:pt x="0" y="0"/>
                </a:moveTo>
                <a:lnTo>
                  <a:pt x="1295399" y="0"/>
                </a:lnTo>
                <a:lnTo>
                  <a:pt x="1295399" y="787399"/>
                </a:lnTo>
                <a:lnTo>
                  <a:pt x="0" y="787399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539750" y="1196975"/>
            <a:ext cx="3992563" cy="384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5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Situation without</a:t>
            </a:r>
            <a:r>
              <a:rPr kumimoji="0" sz="2500" b="1" spc="-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5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ObsPy</a:t>
            </a:r>
            <a:endParaRPr kumimoji="0" sz="2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16393" name="그룹 14"/>
          <p:cNvGrpSpPr>
            <a:grpSpLocks/>
          </p:cNvGrpSpPr>
          <p:nvPr/>
        </p:nvGrpSpPr>
        <p:grpSpPr bwMode="auto">
          <a:xfrm>
            <a:off x="4202113" y="2420938"/>
            <a:ext cx="4429125" cy="2833687"/>
            <a:chOff x="3214171" y="3593914"/>
            <a:chExt cx="4428437" cy="2834050"/>
          </a:xfrm>
        </p:grpSpPr>
        <p:sp>
          <p:nvSpPr>
            <p:cNvPr id="16396" name="object 13"/>
            <p:cNvSpPr>
              <a:spLocks noChangeArrowheads="1"/>
            </p:cNvSpPr>
            <p:nvPr/>
          </p:nvSpPr>
          <p:spPr bwMode="auto">
            <a:xfrm>
              <a:off x="3214171" y="3885008"/>
              <a:ext cx="3992801" cy="2542956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ko-KR" altLang="ko-KR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6397" name="object 14"/>
            <p:cNvSpPr>
              <a:spLocks noChangeArrowheads="1"/>
            </p:cNvSpPr>
            <p:nvPr/>
          </p:nvSpPr>
          <p:spPr bwMode="auto">
            <a:xfrm>
              <a:off x="3303986" y="3593914"/>
              <a:ext cx="4338622" cy="2692587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defTabSz="6413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defTabSz="641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ko-KR" altLang="ko-KR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 flipV="1">
            <a:off x="3203575" y="2420938"/>
            <a:ext cx="1089025" cy="10080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575" y="4037013"/>
            <a:ext cx="1089025" cy="10763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2"/>
          <p:cNvSpPr>
            <a:spLocks noChangeArrowheads="1"/>
          </p:cNvSpPr>
          <p:nvPr/>
        </p:nvSpPr>
        <p:spPr bwMode="auto">
          <a:xfrm>
            <a:off x="149225" y="982663"/>
            <a:ext cx="8845550" cy="5854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411" name="object 3"/>
          <p:cNvSpPr>
            <a:spLocks/>
          </p:cNvSpPr>
          <p:nvPr/>
        </p:nvSpPr>
        <p:spPr bwMode="auto">
          <a:xfrm>
            <a:off x="285750" y="1062038"/>
            <a:ext cx="8572500" cy="5591175"/>
          </a:xfrm>
          <a:custGeom>
            <a:avLst/>
            <a:gdLst>
              <a:gd name="T0" fmla="*/ 54840 w 12192000"/>
              <a:gd name="T1" fmla="*/ 0 h 7950834"/>
              <a:gd name="T2" fmla="*/ 32874 w 12192000"/>
              <a:gd name="T3" fmla="*/ 4518 h 7950834"/>
              <a:gd name="T4" fmla="*/ 15511 w 12192000"/>
              <a:gd name="T5" fmla="*/ 16841 h 7950834"/>
              <a:gd name="T6" fmla="*/ 4103 w 12192000"/>
              <a:gd name="T7" fmla="*/ 35118 h 7950834"/>
              <a:gd name="T8" fmla="*/ 0 w 12192000"/>
              <a:gd name="T9" fmla="*/ 57500 h 7950834"/>
              <a:gd name="T10" fmla="*/ 0 w 12192000"/>
              <a:gd name="T11" fmla="*/ 7889482 h 7950834"/>
              <a:gd name="T12" fmla="*/ 4103 w 12192000"/>
              <a:gd name="T13" fmla="*/ 7912434 h 7950834"/>
              <a:gd name="T14" fmla="*/ 15511 w 12192000"/>
              <a:gd name="T15" fmla="*/ 7931967 h 7950834"/>
              <a:gd name="T16" fmla="*/ 32874 w 12192000"/>
              <a:gd name="T17" fmla="*/ 7945545 h 7950834"/>
              <a:gd name="T18" fmla="*/ 54840 w 12192000"/>
              <a:gd name="T19" fmla="*/ 7950634 h 7950834"/>
              <a:gd name="T20" fmla="*/ 12137158 w 12192000"/>
              <a:gd name="T21" fmla="*/ 7950634 h 7950834"/>
              <a:gd name="T22" fmla="*/ 12159125 w 12192000"/>
              <a:gd name="T23" fmla="*/ 7945545 h 7950834"/>
              <a:gd name="T24" fmla="*/ 12176488 w 12192000"/>
              <a:gd name="T25" fmla="*/ 7931967 h 7950834"/>
              <a:gd name="T26" fmla="*/ 12187896 w 12192000"/>
              <a:gd name="T27" fmla="*/ 7912434 h 7950834"/>
              <a:gd name="T28" fmla="*/ 12192000 w 12192000"/>
              <a:gd name="T29" fmla="*/ 7889482 h 7950834"/>
              <a:gd name="T30" fmla="*/ 12192000 w 12192000"/>
              <a:gd name="T31" fmla="*/ 57500 h 7950834"/>
              <a:gd name="T32" fmla="*/ 12176488 w 12192000"/>
              <a:gd name="T33" fmla="*/ 17058 h 7950834"/>
              <a:gd name="T34" fmla="*/ 12137158 w 12192000"/>
              <a:gd name="T35" fmla="*/ 434 h 7950834"/>
              <a:gd name="T36" fmla="*/ 54840 w 12192000"/>
              <a:gd name="T37" fmla="*/ 0 h 7950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92000" h="7950834">
                <a:moveTo>
                  <a:pt x="54840" y="0"/>
                </a:moveTo>
                <a:lnTo>
                  <a:pt x="32874" y="4518"/>
                </a:lnTo>
                <a:lnTo>
                  <a:pt x="15511" y="16841"/>
                </a:lnTo>
                <a:lnTo>
                  <a:pt x="4103" y="35118"/>
                </a:lnTo>
                <a:lnTo>
                  <a:pt x="0" y="57500"/>
                </a:lnTo>
                <a:lnTo>
                  <a:pt x="0" y="7889482"/>
                </a:lnTo>
                <a:lnTo>
                  <a:pt x="4103" y="7912434"/>
                </a:lnTo>
                <a:lnTo>
                  <a:pt x="15511" y="7931967"/>
                </a:lnTo>
                <a:lnTo>
                  <a:pt x="32874" y="7945545"/>
                </a:lnTo>
                <a:lnTo>
                  <a:pt x="54840" y="7950634"/>
                </a:lnTo>
                <a:lnTo>
                  <a:pt x="12137158" y="7950634"/>
                </a:lnTo>
                <a:lnTo>
                  <a:pt x="12159125" y="7945545"/>
                </a:lnTo>
                <a:lnTo>
                  <a:pt x="12176488" y="7931967"/>
                </a:lnTo>
                <a:lnTo>
                  <a:pt x="12187896" y="7912434"/>
                </a:lnTo>
                <a:lnTo>
                  <a:pt x="12192000" y="7889482"/>
                </a:lnTo>
                <a:lnTo>
                  <a:pt x="12192000" y="57500"/>
                </a:lnTo>
                <a:lnTo>
                  <a:pt x="12176488" y="17058"/>
                </a:lnTo>
                <a:lnTo>
                  <a:pt x="12137158" y="434"/>
                </a:lnTo>
                <a:lnTo>
                  <a:pt x="548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625" y="265113"/>
            <a:ext cx="3495675" cy="461962"/>
          </a:xfrm>
        </p:spPr>
        <p:txBody>
          <a:bodyPr rtlCol="0"/>
          <a:lstStyle/>
          <a:p>
            <a:pPr marL="89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000" spc="-32" dirty="0">
                <a:solidFill>
                  <a:srgbClr val="FFFFFF"/>
                </a:solidFill>
              </a:rPr>
              <a:t>File </a:t>
            </a:r>
            <a:r>
              <a:rPr sz="3000" spc="7" dirty="0">
                <a:solidFill>
                  <a:srgbClr val="FFFFFF"/>
                </a:solidFill>
              </a:rPr>
              <a:t>Formats </a:t>
            </a:r>
            <a:r>
              <a:rPr sz="3000" spc="-112" dirty="0">
                <a:solidFill>
                  <a:srgbClr val="FFFFFF"/>
                </a:solidFill>
              </a:rPr>
              <a:t>&amp;</a:t>
            </a:r>
            <a:r>
              <a:rPr sz="3000" spc="-25" dirty="0">
                <a:solidFill>
                  <a:srgbClr val="FFFFFF"/>
                </a:solidFill>
              </a:rPr>
              <a:t> </a:t>
            </a:r>
            <a:r>
              <a:rPr sz="3000" spc="105" dirty="0">
                <a:solidFill>
                  <a:srgbClr val="FFFFFF"/>
                </a:solidFill>
              </a:rPr>
              <a:t>I/O</a:t>
            </a:r>
            <a:endParaRPr sz="3000" dirty="0"/>
          </a:p>
        </p:txBody>
      </p:sp>
      <p:sp>
        <p:nvSpPr>
          <p:cNvPr id="17413" name="object 5"/>
          <p:cNvSpPr>
            <a:spLocks noChangeArrowheads="1"/>
          </p:cNvSpPr>
          <p:nvPr/>
        </p:nvSpPr>
        <p:spPr bwMode="auto">
          <a:xfrm>
            <a:off x="1581150" y="2724150"/>
            <a:ext cx="5981700" cy="1143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414" name="object 6"/>
          <p:cNvSpPr>
            <a:spLocks noChangeArrowheads="1"/>
          </p:cNvSpPr>
          <p:nvPr/>
        </p:nvSpPr>
        <p:spPr bwMode="auto">
          <a:xfrm>
            <a:off x="1474788" y="2590800"/>
            <a:ext cx="6842125" cy="14017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ko-K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9438" y="2986088"/>
            <a:ext cx="5602287" cy="590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tabLst>
                <a:tab pos="610707" algn="l"/>
              </a:tabLs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	</a:t>
            </a:r>
            <a:r>
              <a:rPr kumimoji="0" sz="2000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import</a:t>
            </a:r>
            <a:r>
              <a:rPr kumimoji="0" sz="2000" spc="-74" dirty="0">
                <a:solidFill>
                  <a:srgbClr val="C32275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</a:t>
            </a:r>
          </a:p>
          <a:p>
            <a:pPr marL="8929" defTabSz="642849" fontAlgn="auto">
              <a:lnSpc>
                <a:spcPts val="234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000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&gt;&gt;&gt; st =</a:t>
            </a:r>
            <a:r>
              <a:rPr kumimoji="0" sz="2000" spc="18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 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obspy.read(</a:t>
            </a:r>
            <a:r>
              <a:rPr kumimoji="0" sz="2000" spc="-4" dirty="0">
                <a:solidFill>
                  <a:srgbClr val="C91B13"/>
                </a:solidFill>
                <a:latin typeface="DejaVu Sans Mono"/>
                <a:ea typeface="+mn-ea"/>
                <a:cs typeface="DejaVu Sans Mono"/>
              </a:rPr>
              <a:t>"/path/to/file"</a:t>
            </a:r>
            <a:r>
              <a:rPr kumimoji="0" sz="2000" spc="-4" dirty="0">
                <a:solidFill>
                  <a:prstClr val="black"/>
                </a:solidFill>
                <a:latin typeface="DejaVu Sans Mono"/>
                <a:ea typeface="+mn-ea"/>
                <a:cs typeface="DejaVu Sans Mono"/>
              </a:rPr>
              <a:t>)</a:t>
            </a:r>
            <a:endParaRPr kumimoji="0" sz="2000" dirty="0">
              <a:solidFill>
                <a:prstClr val="black"/>
              </a:solidFill>
              <a:latin typeface="DejaVu Sans Mono"/>
              <a:ea typeface="+mn-ea"/>
              <a:cs typeface="DejaVu Sans Mon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0375" y="1619250"/>
            <a:ext cx="3300413" cy="3841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25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Situation with</a:t>
            </a:r>
            <a:r>
              <a:rPr kumimoji="0" sz="2500" b="1" spc="-3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kumimoji="0" sz="2500" b="1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ObsPy</a:t>
            </a:r>
            <a:endParaRPr kumimoji="0" sz="2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7400" y="4581525"/>
            <a:ext cx="101600" cy="12414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defTabSz="64284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sz="19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9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1420"/>
              </a:spcBef>
              <a:spcAft>
                <a:spcPts val="0"/>
              </a:spcAft>
              <a:defRPr/>
            </a:pPr>
            <a:r>
              <a:rPr kumimoji="0" sz="19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9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8929" defTabSz="642849" fontAlgn="auto">
              <a:spcBef>
                <a:spcPts val="1420"/>
              </a:spcBef>
              <a:spcAft>
                <a:spcPts val="0"/>
              </a:spcAft>
              <a:defRPr/>
            </a:pPr>
            <a:r>
              <a:rPr kumimoji="0" sz="1900" spc="-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•</a:t>
            </a:r>
            <a:endParaRPr kumimoji="0" sz="19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9350" y="4448175"/>
            <a:ext cx="4625975" cy="14224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7938" indent="84138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6413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641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just">
              <a:lnSpc>
                <a:spcPct val="122000"/>
              </a:lnSpc>
            </a:pPr>
            <a:r>
              <a:rPr kumimoji="0" lang="ko-KR" altLang="ko-KR" sz="2500" dirty="0">
                <a:solidFill>
                  <a:srgbClr val="000000"/>
                </a:solidFill>
                <a:latin typeface="Arial" charset="0"/>
                <a:cs typeface="Arial" charset="0"/>
              </a:rPr>
              <a:t>Automatic File Format Detection  Always ends up the same object  Works with zipped files, URLs, 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983</Words>
  <Application>Microsoft Office PowerPoint</Application>
  <PresentationFormat>화면 슬라이드 쇼(4:3)</PresentationFormat>
  <Paragraphs>233</Paragraphs>
  <Slides>50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52" baseType="lpstr"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Functionality</vt:lpstr>
      <vt:lpstr>File Formats &amp; I/O</vt:lpstr>
      <vt:lpstr>File Formats &amp; I/O</vt:lpstr>
      <vt:lpstr>File Formats &amp; I/O</vt:lpstr>
      <vt:lpstr>PowerPoint 프레젠테이션</vt:lpstr>
      <vt:lpstr>File Formats in ObsPy</vt:lpstr>
      <vt:lpstr>Data Acquisition</vt:lpstr>
      <vt:lpstr>Data Center Clients</vt:lpstr>
      <vt:lpstr>PowerPoint 프레젠테이션</vt:lpstr>
      <vt:lpstr>ObsPy’s Core Classes</vt:lpstr>
      <vt:lpstr>Stream/Trace for Waveforms</vt:lpstr>
      <vt:lpstr>Stream/Trace for Waveforms</vt:lpstr>
      <vt:lpstr>Inventory for Station Metainformation</vt:lpstr>
      <vt:lpstr>Inventory for Station Metainformation</vt:lpstr>
      <vt:lpstr>Catalog for Events</vt:lpstr>
      <vt:lpstr>Catalog for Events</vt:lpstr>
      <vt:lpstr>Signal Processing and Plotting</vt:lpstr>
      <vt:lpstr>Signal Processing and Plotting</vt:lpstr>
      <vt:lpstr>Showcase</vt:lpstr>
      <vt:lpstr>Wrap C and Fortran codes</vt:lpstr>
      <vt:lpstr>Wrap C and Fortran codes</vt:lpstr>
      <vt:lpstr>ObsPy Stack</vt:lpstr>
      <vt:lpstr>PowerPoint 프레젠테이션</vt:lpstr>
      <vt:lpstr>MSNoise</vt:lpstr>
      <vt:lpstr>Instaseis</vt:lpstr>
      <vt:lpstr>Scisola</vt:lpstr>
      <vt:lpstr>LASIF(LArge-scale Seismic Inversion Framework)</vt:lpstr>
      <vt:lpstr>Lots of other stuﬀ</vt:lpstr>
      <vt:lpstr>Documentation</vt:lpstr>
      <vt:lpstr>Installation</vt:lpstr>
      <vt:lpstr>Do People Use It?</vt:lpstr>
      <vt:lpstr>Publications using ObsPy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ObsPy</dc:title>
  <dc:creator>jsseong</dc:creator>
  <cp:lastModifiedBy>jsseong</cp:lastModifiedBy>
  <cp:revision>41</cp:revision>
  <dcterms:created xsi:type="dcterms:W3CDTF">2019-07-02T08:39:32Z</dcterms:created>
  <dcterms:modified xsi:type="dcterms:W3CDTF">2019-07-04T08:18:25Z</dcterms:modified>
</cp:coreProperties>
</file>